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6"/>
  </p:sldMasterIdLst>
  <p:notesMasterIdLst>
    <p:notesMasterId r:id="rId43"/>
  </p:notesMasterIdLst>
  <p:sldIdLst>
    <p:sldId id="256" r:id="rId7"/>
    <p:sldId id="294" r:id="rId8"/>
    <p:sldId id="295" r:id="rId9"/>
    <p:sldId id="296" r:id="rId10"/>
    <p:sldId id="297" r:id="rId11"/>
    <p:sldId id="298" r:id="rId12"/>
    <p:sldId id="302" r:id="rId13"/>
    <p:sldId id="300" r:id="rId14"/>
    <p:sldId id="301" r:id="rId15"/>
    <p:sldId id="299" r:id="rId16"/>
    <p:sldId id="264" r:id="rId17"/>
    <p:sldId id="271" r:id="rId18"/>
    <p:sldId id="293" r:id="rId19"/>
    <p:sldId id="279" r:id="rId20"/>
    <p:sldId id="272" r:id="rId21"/>
    <p:sldId id="273" r:id="rId22"/>
    <p:sldId id="275" r:id="rId23"/>
    <p:sldId id="274" r:id="rId24"/>
    <p:sldId id="277" r:id="rId25"/>
    <p:sldId id="276" r:id="rId26"/>
    <p:sldId id="278" r:id="rId27"/>
    <p:sldId id="281" r:id="rId28"/>
    <p:sldId id="282" r:id="rId29"/>
    <p:sldId id="284" r:id="rId30"/>
    <p:sldId id="285" r:id="rId31"/>
    <p:sldId id="286" r:id="rId32"/>
    <p:sldId id="287" r:id="rId33"/>
    <p:sldId id="292" r:id="rId34"/>
    <p:sldId id="288" r:id="rId35"/>
    <p:sldId id="290" r:id="rId36"/>
    <p:sldId id="289" r:id="rId37"/>
    <p:sldId id="303" r:id="rId38"/>
    <p:sldId id="304" r:id="rId39"/>
    <p:sldId id="269" r:id="rId40"/>
    <p:sldId id="261" r:id="rId41"/>
    <p:sldId id="291" r:id="rId42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96E"/>
    <a:srgbClr val="000000"/>
    <a:srgbClr val="1B4C80"/>
    <a:srgbClr val="1F4C81"/>
    <a:srgbClr val="204C81"/>
    <a:srgbClr val="AFCDE3"/>
    <a:srgbClr val="5D8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 Jha" userId="bb445abb-0c4b-4f9a-be81-c8a8220a15f5" providerId="ADAL" clId="{AECF63D8-A94A-4903-A554-6F0EDB672607}"/>
    <pc:docChg chg="undo custSel addSld modSld">
      <pc:chgData name="Aryan Jha" userId="bb445abb-0c4b-4f9a-be81-c8a8220a15f5" providerId="ADAL" clId="{AECF63D8-A94A-4903-A554-6F0EDB672607}" dt="2024-08-16T17:57:52.138" v="139" actId="1076"/>
      <pc:docMkLst>
        <pc:docMk/>
      </pc:docMkLst>
      <pc:sldChg chg="addSp modSp new mod">
        <pc:chgData name="Aryan Jha" userId="bb445abb-0c4b-4f9a-be81-c8a8220a15f5" providerId="ADAL" clId="{AECF63D8-A94A-4903-A554-6F0EDB672607}" dt="2024-08-09T13:32:03.380" v="128" actId="20577"/>
        <pc:sldMkLst>
          <pc:docMk/>
          <pc:sldMk cId="583396041" sldId="303"/>
        </pc:sldMkLst>
        <pc:spChg chg="mod">
          <ac:chgData name="Aryan Jha" userId="bb445abb-0c4b-4f9a-be81-c8a8220a15f5" providerId="ADAL" clId="{AECF63D8-A94A-4903-A554-6F0EDB672607}" dt="2024-08-09T13:32:03.380" v="128" actId="20577"/>
          <ac:spMkLst>
            <pc:docMk/>
            <pc:sldMk cId="583396041" sldId="303"/>
            <ac:spMk id="3" creationId="{736F92FA-216F-1C60-35AC-B5BF82CE5978}"/>
          </ac:spMkLst>
        </pc:spChg>
        <pc:picChg chg="add mod">
          <ac:chgData name="Aryan Jha" userId="bb445abb-0c4b-4f9a-be81-c8a8220a15f5" providerId="ADAL" clId="{AECF63D8-A94A-4903-A554-6F0EDB672607}" dt="2024-08-09T13:31:29.797" v="10" actId="1076"/>
          <ac:picMkLst>
            <pc:docMk/>
            <pc:sldMk cId="583396041" sldId="303"/>
            <ac:picMk id="5" creationId="{AB4C40B5-04D4-123A-9F2D-3D69CF27D456}"/>
          </ac:picMkLst>
        </pc:picChg>
      </pc:sldChg>
      <pc:sldChg chg="addSp delSp modSp add mod">
        <pc:chgData name="Aryan Jha" userId="bb445abb-0c4b-4f9a-be81-c8a8220a15f5" providerId="ADAL" clId="{AECF63D8-A94A-4903-A554-6F0EDB672607}" dt="2024-08-16T17:57:52.138" v="139" actId="1076"/>
        <pc:sldMkLst>
          <pc:docMk/>
          <pc:sldMk cId="3825176981" sldId="304"/>
        </pc:sldMkLst>
        <pc:spChg chg="del">
          <ac:chgData name="Aryan Jha" userId="bb445abb-0c4b-4f9a-be81-c8a8220a15f5" providerId="ADAL" clId="{AECF63D8-A94A-4903-A554-6F0EDB672607}" dt="2024-08-16T17:57:15.443" v="130" actId="22"/>
          <ac:spMkLst>
            <pc:docMk/>
            <pc:sldMk cId="3825176981" sldId="304"/>
            <ac:spMk id="2" creationId="{02E5B545-F82A-7451-5DB4-443CA0DA2F04}"/>
          </ac:spMkLst>
        </pc:spChg>
        <pc:picChg chg="del">
          <ac:chgData name="Aryan Jha" userId="bb445abb-0c4b-4f9a-be81-c8a8220a15f5" providerId="ADAL" clId="{AECF63D8-A94A-4903-A554-6F0EDB672607}" dt="2024-08-16T17:57:42.021" v="133" actId="478"/>
          <ac:picMkLst>
            <pc:docMk/>
            <pc:sldMk cId="3825176981" sldId="304"/>
            <ac:picMk id="5" creationId="{AB4C40B5-04D4-123A-9F2D-3D69CF27D456}"/>
          </ac:picMkLst>
        </pc:picChg>
        <pc:picChg chg="add mod ord">
          <ac:chgData name="Aryan Jha" userId="bb445abb-0c4b-4f9a-be81-c8a8220a15f5" providerId="ADAL" clId="{AECF63D8-A94A-4903-A554-6F0EDB672607}" dt="2024-08-16T17:57:18.135" v="132" actId="1076"/>
          <ac:picMkLst>
            <pc:docMk/>
            <pc:sldMk cId="3825176981" sldId="304"/>
            <ac:picMk id="6" creationId="{8E9CA734-1DFB-74DA-4437-6AA4FBC21E83}"/>
          </ac:picMkLst>
        </pc:picChg>
        <pc:picChg chg="add mod">
          <ac:chgData name="Aryan Jha" userId="bb445abb-0c4b-4f9a-be81-c8a8220a15f5" providerId="ADAL" clId="{AECF63D8-A94A-4903-A554-6F0EDB672607}" dt="2024-08-16T17:57:52.138" v="139" actId="1076"/>
          <ac:picMkLst>
            <pc:docMk/>
            <pc:sldMk cId="3825176981" sldId="304"/>
            <ac:picMk id="8" creationId="{2EC57414-FC30-3249-66EE-F762EBD40EDE}"/>
          </ac:picMkLst>
        </pc:picChg>
      </pc:sldChg>
    </pc:docChg>
  </pc:docChgLst>
  <pc:docChgLst>
    <pc:chgData name="Aryan Jha" userId="bb445abb-0c4b-4f9a-be81-c8a8220a15f5" providerId="ADAL" clId="{27CEF52E-6069-4271-A70E-FF78B4F776F2}"/>
    <pc:docChg chg="undo redo custSel addSld delSld modSld sldOrd modMainMaster">
      <pc:chgData name="Aryan Jha" userId="bb445abb-0c4b-4f9a-be81-c8a8220a15f5" providerId="ADAL" clId="{27CEF52E-6069-4271-A70E-FF78B4F776F2}" dt="2024-07-19T19:35:27.085" v="10097" actId="20577"/>
      <pc:docMkLst>
        <pc:docMk/>
      </pc:docMkLst>
      <pc:sldChg chg="modSp mod setBg">
        <pc:chgData name="Aryan Jha" userId="bb445abb-0c4b-4f9a-be81-c8a8220a15f5" providerId="ADAL" clId="{27CEF52E-6069-4271-A70E-FF78B4F776F2}" dt="2024-06-21T19:49:36.730" v="884"/>
        <pc:sldMkLst>
          <pc:docMk/>
          <pc:sldMk cId="0" sldId="256"/>
        </pc:sldMkLst>
        <pc:spChg chg="mod">
          <ac:chgData name="Aryan Jha" userId="bb445abb-0c4b-4f9a-be81-c8a8220a15f5" providerId="ADAL" clId="{27CEF52E-6069-4271-A70E-FF78B4F776F2}" dt="2024-06-21T19:38:16.182" v="51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 mod ord">
        <pc:chgData name="Aryan Jha" userId="bb445abb-0c4b-4f9a-be81-c8a8220a15f5" providerId="ADAL" clId="{27CEF52E-6069-4271-A70E-FF78B4F776F2}" dt="2024-07-19T18:37:08.858" v="9294" actId="255"/>
        <pc:sldMkLst>
          <pc:docMk/>
          <pc:sldMk cId="0" sldId="261"/>
        </pc:sldMkLst>
        <pc:spChg chg="mod">
          <ac:chgData name="Aryan Jha" userId="bb445abb-0c4b-4f9a-be81-c8a8220a15f5" providerId="ADAL" clId="{27CEF52E-6069-4271-A70E-FF78B4F776F2}" dt="2024-07-19T18:37:08.858" v="9294" actId="255"/>
          <ac:spMkLst>
            <pc:docMk/>
            <pc:sldMk cId="0" sldId="261"/>
            <ac:spMk id="3" creationId="{00000000-0000-0000-0000-000000000000}"/>
          </ac:spMkLst>
        </pc:spChg>
      </pc:sldChg>
      <pc:sldChg chg="delSp modSp del mod">
        <pc:chgData name="Aryan Jha" userId="bb445abb-0c4b-4f9a-be81-c8a8220a15f5" providerId="ADAL" clId="{27CEF52E-6069-4271-A70E-FF78B4F776F2}" dt="2024-07-19T19:13:16.898" v="9778" actId="2696"/>
        <pc:sldMkLst>
          <pc:docMk/>
          <pc:sldMk cId="856039802" sldId="264"/>
        </pc:sldMkLst>
        <pc:spChg chg="del">
          <ac:chgData name="Aryan Jha" userId="bb445abb-0c4b-4f9a-be81-c8a8220a15f5" providerId="ADAL" clId="{27CEF52E-6069-4271-A70E-FF78B4F776F2}" dt="2024-06-28T16:34:34.445" v="1984" actId="478"/>
          <ac:spMkLst>
            <pc:docMk/>
            <pc:sldMk cId="856039802" sldId="264"/>
            <ac:spMk id="17411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6:37:54.289" v="1997" actId="113"/>
          <ac:spMkLst>
            <pc:docMk/>
            <pc:sldMk cId="856039802" sldId="264"/>
            <ac:spMk id="17413" creationId="{00000000-0000-0000-0000-000000000000}"/>
          </ac:spMkLst>
        </pc:spChg>
      </pc:sldChg>
      <pc:sldChg chg="addSp delSp modSp mod ord">
        <pc:chgData name="Aryan Jha" userId="bb445abb-0c4b-4f9a-be81-c8a8220a15f5" providerId="ADAL" clId="{27CEF52E-6069-4271-A70E-FF78B4F776F2}" dt="2024-06-28T16:35:43.460" v="1995"/>
        <pc:sldMkLst>
          <pc:docMk/>
          <pc:sldMk cId="598313076" sldId="269"/>
        </pc:sldMkLst>
        <pc:spChg chg="add del">
          <ac:chgData name="Aryan Jha" userId="bb445abb-0c4b-4f9a-be81-c8a8220a15f5" providerId="ADAL" clId="{27CEF52E-6069-4271-A70E-FF78B4F776F2}" dt="2024-06-21T20:14:26.213" v="1643" actId="478"/>
          <ac:spMkLst>
            <pc:docMk/>
            <pc:sldMk cId="598313076" sldId="269"/>
            <ac:spMk id="2" creationId="{D1FD2455-7E21-3D22-067A-FAB7240021B0}"/>
          </ac:spMkLst>
        </pc:spChg>
        <pc:spChg chg="add mod">
          <ac:chgData name="Aryan Jha" userId="bb445abb-0c4b-4f9a-be81-c8a8220a15f5" providerId="ADAL" clId="{27CEF52E-6069-4271-A70E-FF78B4F776F2}" dt="2024-06-21T20:16:17.581" v="1877" actId="207"/>
          <ac:spMkLst>
            <pc:docMk/>
            <pc:sldMk cId="598313076" sldId="269"/>
            <ac:spMk id="3" creationId="{42AC4F0C-1422-2EFE-6A83-A2AE8087B598}"/>
          </ac:spMkLst>
        </pc:spChg>
        <pc:spChg chg="del mod">
          <ac:chgData name="Aryan Jha" userId="bb445abb-0c4b-4f9a-be81-c8a8220a15f5" providerId="ADAL" clId="{27CEF52E-6069-4271-A70E-FF78B4F776F2}" dt="2024-06-21T20:10:22.855" v="1418"/>
          <ac:spMkLst>
            <pc:docMk/>
            <pc:sldMk cId="598313076" sldId="269"/>
            <ac:spMk id="7" creationId="{C4A8DAD5-9472-5909-690C-7DC8E9C256F0}"/>
          </ac:spMkLst>
        </pc:spChg>
        <pc:spChg chg="mod">
          <ac:chgData name="Aryan Jha" userId="bb445abb-0c4b-4f9a-be81-c8a8220a15f5" providerId="ADAL" clId="{27CEF52E-6069-4271-A70E-FF78B4F776F2}" dt="2024-06-21T20:12:29.753" v="1641" actId="114"/>
          <ac:spMkLst>
            <pc:docMk/>
            <pc:sldMk cId="598313076" sldId="269"/>
            <ac:spMk id="9" creationId="{99FDE63B-4ED2-BDAA-58E4-5ACA9C91C0FE}"/>
          </ac:spMkLst>
        </pc:spChg>
        <pc:picChg chg="add mod">
          <ac:chgData name="Aryan Jha" userId="bb445abb-0c4b-4f9a-be81-c8a8220a15f5" providerId="ADAL" clId="{27CEF52E-6069-4271-A70E-FF78B4F776F2}" dt="2024-06-21T20:14:33.419" v="1647" actId="14100"/>
          <ac:picMkLst>
            <pc:docMk/>
            <pc:sldMk cId="598313076" sldId="269"/>
            <ac:picMk id="1028" creationId="{5DBBE7AE-F293-9395-E6F6-1CFE260E64CF}"/>
          </ac:picMkLst>
        </pc:picChg>
      </pc:sldChg>
      <pc:sldChg chg="modSp mod setBg">
        <pc:chgData name="Aryan Jha" userId="bb445abb-0c4b-4f9a-be81-c8a8220a15f5" providerId="ADAL" clId="{27CEF52E-6069-4271-A70E-FF78B4F776F2}" dt="2024-07-01T17:04:41.726" v="6846" actId="113"/>
        <pc:sldMkLst>
          <pc:docMk/>
          <pc:sldMk cId="1360751754" sldId="271"/>
        </pc:sldMkLst>
        <pc:spChg chg="mod">
          <ac:chgData name="Aryan Jha" userId="bb445abb-0c4b-4f9a-be81-c8a8220a15f5" providerId="ADAL" clId="{27CEF52E-6069-4271-A70E-FF78B4F776F2}" dt="2024-07-01T17:04:41.726" v="6846" actId="113"/>
          <ac:spMkLst>
            <pc:docMk/>
            <pc:sldMk cId="1360751754" sldId="271"/>
            <ac:spMk id="2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1T20:12:19.582" v="1640" actId="2711"/>
          <ac:spMkLst>
            <pc:docMk/>
            <pc:sldMk cId="1360751754" sldId="271"/>
            <ac:spMk id="3" creationId="{00000000-0000-0000-0000-000000000000}"/>
          </ac:spMkLst>
        </pc:spChg>
      </pc:sldChg>
      <pc:sldChg chg="addSp delSp modSp add mod">
        <pc:chgData name="Aryan Jha" userId="bb445abb-0c4b-4f9a-be81-c8a8220a15f5" providerId="ADAL" clId="{27CEF52E-6069-4271-A70E-FF78B4F776F2}" dt="2024-06-28T16:59:00.585" v="2589" actId="207"/>
        <pc:sldMkLst>
          <pc:docMk/>
          <pc:sldMk cId="1702283503" sldId="272"/>
        </pc:sldMkLst>
        <pc:spChg chg="del">
          <ac:chgData name="Aryan Jha" userId="bb445abb-0c4b-4f9a-be81-c8a8220a15f5" providerId="ADAL" clId="{27CEF52E-6069-4271-A70E-FF78B4F776F2}" dt="2024-06-28T16:38:23.063" v="2035" actId="478"/>
          <ac:spMkLst>
            <pc:docMk/>
            <pc:sldMk cId="1702283503" sldId="272"/>
            <ac:spMk id="2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6:38:34.399" v="2042" actId="313"/>
          <ac:spMkLst>
            <pc:docMk/>
            <pc:sldMk cId="1702283503" sldId="272"/>
            <ac:spMk id="3" creationId="{00000000-0000-0000-0000-000000000000}"/>
          </ac:spMkLst>
        </pc:spChg>
        <pc:spChg chg="add del mod">
          <ac:chgData name="Aryan Jha" userId="bb445abb-0c4b-4f9a-be81-c8a8220a15f5" providerId="ADAL" clId="{27CEF52E-6069-4271-A70E-FF78B4F776F2}" dt="2024-06-28T16:38:25.279" v="2036" actId="478"/>
          <ac:spMkLst>
            <pc:docMk/>
            <pc:sldMk cId="1702283503" sldId="272"/>
            <ac:spMk id="5" creationId="{7AD07CA7-8566-A297-E6CA-8D53C71546B5}"/>
          </ac:spMkLst>
        </pc:spChg>
        <pc:spChg chg="add mod">
          <ac:chgData name="Aryan Jha" userId="bb445abb-0c4b-4f9a-be81-c8a8220a15f5" providerId="ADAL" clId="{27CEF52E-6069-4271-A70E-FF78B4F776F2}" dt="2024-06-28T16:59:00.585" v="2589" actId="207"/>
          <ac:spMkLst>
            <pc:docMk/>
            <pc:sldMk cId="1702283503" sldId="272"/>
            <ac:spMk id="8" creationId="{06F1BF94-A87E-7223-391C-F65A6BF55F02}"/>
          </ac:spMkLst>
        </pc:spChg>
        <pc:grpChg chg="add mod">
          <ac:chgData name="Aryan Jha" userId="bb445abb-0c4b-4f9a-be81-c8a8220a15f5" providerId="ADAL" clId="{27CEF52E-6069-4271-A70E-FF78B4F776F2}" dt="2024-06-28T16:58:31.518" v="2585" actId="1076"/>
          <ac:grpSpMkLst>
            <pc:docMk/>
            <pc:sldMk cId="1702283503" sldId="272"/>
            <ac:grpSpMk id="9" creationId="{3BCB4539-BBCA-026F-5BDD-1295D980293B}"/>
          </ac:grpSpMkLst>
        </pc:grpChg>
        <pc:picChg chg="add mod">
          <ac:chgData name="Aryan Jha" userId="bb445abb-0c4b-4f9a-be81-c8a8220a15f5" providerId="ADAL" clId="{27CEF52E-6069-4271-A70E-FF78B4F776F2}" dt="2024-06-28T16:45:53.536" v="2143" actId="164"/>
          <ac:picMkLst>
            <pc:docMk/>
            <pc:sldMk cId="1702283503" sldId="272"/>
            <ac:picMk id="7" creationId="{A3B5D005-A8C5-36B4-E503-73B5C63C8AAB}"/>
          </ac:picMkLst>
        </pc:picChg>
      </pc:sldChg>
      <pc:sldChg chg="new del">
        <pc:chgData name="Aryan Jha" userId="bb445abb-0c4b-4f9a-be81-c8a8220a15f5" providerId="ADAL" clId="{27CEF52E-6069-4271-A70E-FF78B4F776F2}" dt="2024-06-28T16:38:05.729" v="1999" actId="47"/>
        <pc:sldMkLst>
          <pc:docMk/>
          <pc:sldMk cId="2655017810" sldId="272"/>
        </pc:sldMkLst>
      </pc:sldChg>
      <pc:sldChg chg="add del ord">
        <pc:chgData name="Aryan Jha" userId="bb445abb-0c4b-4f9a-be81-c8a8220a15f5" providerId="ADAL" clId="{27CEF52E-6069-4271-A70E-FF78B4F776F2}" dt="2024-06-28T16:42:34.204" v="2116" actId="47"/>
        <pc:sldMkLst>
          <pc:docMk/>
          <pc:sldMk cId="1818515765" sldId="273"/>
        </pc:sldMkLst>
      </pc:sldChg>
      <pc:sldChg chg="addSp delSp modSp add mod">
        <pc:chgData name="Aryan Jha" userId="bb445abb-0c4b-4f9a-be81-c8a8220a15f5" providerId="ADAL" clId="{27CEF52E-6069-4271-A70E-FF78B4F776F2}" dt="2024-06-28T18:04:06.596" v="3873" actId="313"/>
        <pc:sldMkLst>
          <pc:docMk/>
          <pc:sldMk cId="4209072782" sldId="273"/>
        </pc:sldMkLst>
        <pc:spChg chg="mod">
          <ac:chgData name="Aryan Jha" userId="bb445abb-0c4b-4f9a-be81-c8a8220a15f5" providerId="ADAL" clId="{27CEF52E-6069-4271-A70E-FF78B4F776F2}" dt="2024-06-28T18:04:06.596" v="3873" actId="313"/>
          <ac:spMkLst>
            <pc:docMk/>
            <pc:sldMk cId="4209072782" sldId="273"/>
            <ac:spMk id="3" creationId="{00000000-0000-0000-0000-000000000000}"/>
          </ac:spMkLst>
        </pc:spChg>
        <pc:spChg chg="del">
          <ac:chgData name="Aryan Jha" userId="bb445abb-0c4b-4f9a-be81-c8a8220a15f5" providerId="ADAL" clId="{27CEF52E-6069-4271-A70E-FF78B4F776F2}" dt="2024-06-28T16:52:20.596" v="2363" actId="478"/>
          <ac:spMkLst>
            <pc:docMk/>
            <pc:sldMk cId="4209072782" sldId="273"/>
            <ac:spMk id="8" creationId="{06F1BF94-A87E-7223-391C-F65A6BF55F02}"/>
          </ac:spMkLst>
        </pc:spChg>
        <pc:spChg chg="add mod">
          <ac:chgData name="Aryan Jha" userId="bb445abb-0c4b-4f9a-be81-c8a8220a15f5" providerId="ADAL" clId="{27CEF52E-6069-4271-A70E-FF78B4F776F2}" dt="2024-06-28T16:58:02.330" v="2582" actId="1076"/>
          <ac:spMkLst>
            <pc:docMk/>
            <pc:sldMk cId="4209072782" sldId="273"/>
            <ac:spMk id="9" creationId="{0A8F860F-ABD9-BEF8-93E7-13D21385F60B}"/>
          </ac:spMkLst>
        </pc:spChg>
        <pc:spChg chg="add mod">
          <ac:chgData name="Aryan Jha" userId="bb445abb-0c4b-4f9a-be81-c8a8220a15f5" providerId="ADAL" clId="{27CEF52E-6069-4271-A70E-FF78B4F776F2}" dt="2024-06-28T16:59:05.012" v="2590" actId="207"/>
          <ac:spMkLst>
            <pc:docMk/>
            <pc:sldMk cId="4209072782" sldId="273"/>
            <ac:spMk id="18" creationId="{282E2892-D30F-D078-A0FE-8432DCA6E70C}"/>
          </ac:spMkLst>
        </pc:spChg>
        <pc:picChg chg="add mod ord">
          <ac:chgData name="Aryan Jha" userId="bb445abb-0c4b-4f9a-be81-c8a8220a15f5" providerId="ADAL" clId="{27CEF52E-6069-4271-A70E-FF78B4F776F2}" dt="2024-06-28T16:56:13.338" v="2425" actId="1076"/>
          <ac:picMkLst>
            <pc:docMk/>
            <pc:sldMk cId="4209072782" sldId="273"/>
            <ac:picMk id="4" creationId="{17BCED63-83F7-9C3D-7DC1-D8B97FB2D786}"/>
          </ac:picMkLst>
        </pc:picChg>
        <pc:picChg chg="add mod modCrop">
          <ac:chgData name="Aryan Jha" userId="bb445abb-0c4b-4f9a-be81-c8a8220a15f5" providerId="ADAL" clId="{27CEF52E-6069-4271-A70E-FF78B4F776F2}" dt="2024-06-28T16:55:59.918" v="2419" actId="1582"/>
          <ac:picMkLst>
            <pc:docMk/>
            <pc:sldMk cId="4209072782" sldId="273"/>
            <ac:picMk id="6" creationId="{9201996C-50FA-7954-2C4B-B3969E25CCA8}"/>
          </ac:picMkLst>
        </pc:picChg>
        <pc:picChg chg="del">
          <ac:chgData name="Aryan Jha" userId="bb445abb-0c4b-4f9a-be81-c8a8220a15f5" providerId="ADAL" clId="{27CEF52E-6069-4271-A70E-FF78B4F776F2}" dt="2024-06-28T16:42:39.086" v="2118" actId="478"/>
          <ac:picMkLst>
            <pc:docMk/>
            <pc:sldMk cId="4209072782" sldId="273"/>
            <ac:picMk id="7" creationId="{A3B5D005-A8C5-36B4-E503-73B5C63C8AAB}"/>
          </ac:picMkLst>
        </pc:picChg>
        <pc:picChg chg="add mod">
          <ac:chgData name="Aryan Jha" userId="bb445abb-0c4b-4f9a-be81-c8a8220a15f5" providerId="ADAL" clId="{27CEF52E-6069-4271-A70E-FF78B4F776F2}" dt="2024-06-28T16:56:35.257" v="2426" actId="1076"/>
          <ac:picMkLst>
            <pc:docMk/>
            <pc:sldMk cId="4209072782" sldId="273"/>
            <ac:picMk id="11" creationId="{19E316DB-7848-5615-ACBE-B65C8F8F85F8}"/>
          </ac:picMkLst>
        </pc:picChg>
        <pc:picChg chg="add mod">
          <ac:chgData name="Aryan Jha" userId="bb445abb-0c4b-4f9a-be81-c8a8220a15f5" providerId="ADAL" clId="{27CEF52E-6069-4271-A70E-FF78B4F776F2}" dt="2024-06-28T16:56:03.648" v="2420" actId="1076"/>
          <ac:picMkLst>
            <pc:docMk/>
            <pc:sldMk cId="4209072782" sldId="273"/>
            <ac:picMk id="13" creationId="{601A2BC3-73B5-E677-33B3-517ACC2278C7}"/>
          </ac:picMkLst>
        </pc:picChg>
        <pc:picChg chg="add mod">
          <ac:chgData name="Aryan Jha" userId="bb445abb-0c4b-4f9a-be81-c8a8220a15f5" providerId="ADAL" clId="{27CEF52E-6069-4271-A70E-FF78B4F776F2}" dt="2024-06-28T16:56:37.205" v="2427" actId="1076"/>
          <ac:picMkLst>
            <pc:docMk/>
            <pc:sldMk cId="4209072782" sldId="273"/>
            <ac:picMk id="15" creationId="{A984D2A2-935A-2987-580C-3330ADA28E27}"/>
          </ac:picMkLst>
        </pc:picChg>
        <pc:picChg chg="add mod">
          <ac:chgData name="Aryan Jha" userId="bb445abb-0c4b-4f9a-be81-c8a8220a15f5" providerId="ADAL" clId="{27CEF52E-6069-4271-A70E-FF78B4F776F2}" dt="2024-06-28T16:55:48.795" v="2417" actId="1076"/>
          <ac:picMkLst>
            <pc:docMk/>
            <pc:sldMk cId="4209072782" sldId="273"/>
            <ac:picMk id="17" creationId="{43BE05C5-9F62-2947-E489-8DD2CD7FF5E4}"/>
          </ac:picMkLst>
        </pc:picChg>
        <pc:picChg chg="add mod">
          <ac:chgData name="Aryan Jha" userId="bb445abb-0c4b-4f9a-be81-c8a8220a15f5" providerId="ADAL" clId="{27CEF52E-6069-4271-A70E-FF78B4F776F2}" dt="2024-06-28T17:15:54.261" v="2687"/>
          <ac:picMkLst>
            <pc:docMk/>
            <pc:sldMk cId="4209072782" sldId="273"/>
            <ac:picMk id="19" creationId="{7B10D1D4-0F03-1BE3-300B-73CFB447CC0D}"/>
          </ac:picMkLst>
        </pc:picChg>
      </pc:sldChg>
      <pc:sldChg chg="addSp delSp modSp add mod modTransition">
        <pc:chgData name="Aryan Jha" userId="bb445abb-0c4b-4f9a-be81-c8a8220a15f5" providerId="ADAL" clId="{27CEF52E-6069-4271-A70E-FF78B4F776F2}" dt="2024-07-01T04:36:51.167" v="4378"/>
        <pc:sldMkLst>
          <pc:docMk/>
          <pc:sldMk cId="1885985543" sldId="274"/>
        </pc:sldMkLst>
        <pc:spChg chg="mod">
          <ac:chgData name="Aryan Jha" userId="bb445abb-0c4b-4f9a-be81-c8a8220a15f5" providerId="ADAL" clId="{27CEF52E-6069-4271-A70E-FF78B4F776F2}" dt="2024-06-28T18:04:12.278" v="3875"/>
          <ac:spMkLst>
            <pc:docMk/>
            <pc:sldMk cId="1885985543" sldId="274"/>
            <ac:spMk id="3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7:12:32.201" v="2678" actId="20577"/>
          <ac:spMkLst>
            <pc:docMk/>
            <pc:sldMk cId="1885985543" sldId="274"/>
            <ac:spMk id="9" creationId="{0A8F860F-ABD9-BEF8-93E7-13D21385F60B}"/>
          </ac:spMkLst>
        </pc:spChg>
        <pc:picChg chg="add mod">
          <ac:chgData name="Aryan Jha" userId="bb445abb-0c4b-4f9a-be81-c8a8220a15f5" providerId="ADAL" clId="{27CEF52E-6069-4271-A70E-FF78B4F776F2}" dt="2024-06-28T17:12:24.530" v="2664" actId="1076"/>
          <ac:picMkLst>
            <pc:docMk/>
            <pc:sldMk cId="1885985543" sldId="274"/>
            <ac:picMk id="2" creationId="{B8537F3F-8810-7BD6-17A7-1B48A8040AB6}"/>
          </ac:picMkLst>
        </pc:picChg>
        <pc:picChg chg="del mod">
          <ac:chgData name="Aryan Jha" userId="bb445abb-0c4b-4f9a-be81-c8a8220a15f5" providerId="ADAL" clId="{27CEF52E-6069-4271-A70E-FF78B4F776F2}" dt="2024-06-28T17:12:04.550" v="2655" actId="478"/>
          <ac:picMkLst>
            <pc:docMk/>
            <pc:sldMk cId="1885985543" sldId="274"/>
            <ac:picMk id="4" creationId="{17BCED63-83F7-9C3D-7DC1-D8B97FB2D786}"/>
          </ac:picMkLst>
        </pc:picChg>
        <pc:picChg chg="mod">
          <ac:chgData name="Aryan Jha" userId="bb445abb-0c4b-4f9a-be81-c8a8220a15f5" providerId="ADAL" clId="{27CEF52E-6069-4271-A70E-FF78B4F776F2}" dt="2024-06-28T17:12:21.298" v="2663" actId="1076"/>
          <ac:picMkLst>
            <pc:docMk/>
            <pc:sldMk cId="1885985543" sldId="274"/>
            <ac:picMk id="6" creationId="{9201996C-50FA-7954-2C4B-B3969E25CCA8}"/>
          </ac:picMkLst>
        </pc:picChg>
        <pc:picChg chg="del">
          <ac:chgData name="Aryan Jha" userId="bb445abb-0c4b-4f9a-be81-c8a8220a15f5" providerId="ADAL" clId="{27CEF52E-6069-4271-A70E-FF78B4F776F2}" dt="2024-06-28T17:09:42.809" v="2593" actId="478"/>
          <ac:picMkLst>
            <pc:docMk/>
            <pc:sldMk cId="1885985543" sldId="274"/>
            <ac:picMk id="11" creationId="{19E316DB-7848-5615-ACBE-B65C8F8F85F8}"/>
          </ac:picMkLst>
        </pc:picChg>
        <pc:picChg chg="del">
          <ac:chgData name="Aryan Jha" userId="bb445abb-0c4b-4f9a-be81-c8a8220a15f5" providerId="ADAL" clId="{27CEF52E-6069-4271-A70E-FF78B4F776F2}" dt="2024-06-28T17:09:42.809" v="2593" actId="478"/>
          <ac:picMkLst>
            <pc:docMk/>
            <pc:sldMk cId="1885985543" sldId="274"/>
            <ac:picMk id="13" creationId="{601A2BC3-73B5-E677-33B3-517ACC2278C7}"/>
          </ac:picMkLst>
        </pc:picChg>
        <pc:picChg chg="del">
          <ac:chgData name="Aryan Jha" userId="bb445abb-0c4b-4f9a-be81-c8a8220a15f5" providerId="ADAL" clId="{27CEF52E-6069-4271-A70E-FF78B4F776F2}" dt="2024-06-28T17:09:42.809" v="2593" actId="478"/>
          <ac:picMkLst>
            <pc:docMk/>
            <pc:sldMk cId="1885985543" sldId="274"/>
            <ac:picMk id="15" creationId="{A984D2A2-935A-2987-580C-3330ADA28E27}"/>
          </ac:picMkLst>
        </pc:picChg>
        <pc:picChg chg="del">
          <ac:chgData name="Aryan Jha" userId="bb445abb-0c4b-4f9a-be81-c8a8220a15f5" providerId="ADAL" clId="{27CEF52E-6069-4271-A70E-FF78B4F776F2}" dt="2024-06-28T17:09:42.809" v="2593" actId="478"/>
          <ac:picMkLst>
            <pc:docMk/>
            <pc:sldMk cId="1885985543" sldId="274"/>
            <ac:picMk id="17" creationId="{43BE05C5-9F62-2947-E489-8DD2CD7FF5E4}"/>
          </ac:picMkLst>
        </pc:picChg>
      </pc:sldChg>
      <pc:sldChg chg="modSp add mod ord modTransition">
        <pc:chgData name="Aryan Jha" userId="bb445abb-0c4b-4f9a-be81-c8a8220a15f5" providerId="ADAL" clId="{27CEF52E-6069-4271-A70E-FF78B4F776F2}" dt="2024-07-01T04:36:45.608" v="4377"/>
        <pc:sldMkLst>
          <pc:docMk/>
          <pc:sldMk cId="3776898231" sldId="275"/>
        </pc:sldMkLst>
        <pc:spChg chg="mod">
          <ac:chgData name="Aryan Jha" userId="bb445abb-0c4b-4f9a-be81-c8a8220a15f5" providerId="ADAL" clId="{27CEF52E-6069-4271-A70E-FF78B4F776F2}" dt="2024-06-28T18:04:09.542" v="3874"/>
          <ac:spMkLst>
            <pc:docMk/>
            <pc:sldMk cId="3776898231" sldId="275"/>
            <ac:spMk id="3" creationId="{00000000-0000-0000-0000-000000000000}"/>
          </ac:spMkLst>
        </pc:spChg>
        <pc:picChg chg="mod">
          <ac:chgData name="Aryan Jha" userId="bb445abb-0c4b-4f9a-be81-c8a8220a15f5" providerId="ADAL" clId="{27CEF52E-6069-4271-A70E-FF78B4F776F2}" dt="2024-06-28T17:11:51.108" v="2653" actId="14826"/>
          <ac:picMkLst>
            <pc:docMk/>
            <pc:sldMk cId="3776898231" sldId="275"/>
            <ac:picMk id="4" creationId="{17BCED63-83F7-9C3D-7DC1-D8B97FB2D786}"/>
          </ac:picMkLst>
        </pc:picChg>
        <pc:picChg chg="mod">
          <ac:chgData name="Aryan Jha" userId="bb445abb-0c4b-4f9a-be81-c8a8220a15f5" providerId="ADAL" clId="{27CEF52E-6069-4271-A70E-FF78B4F776F2}" dt="2024-06-28T17:11:22.647" v="2650" actId="1076"/>
          <ac:picMkLst>
            <pc:docMk/>
            <pc:sldMk cId="3776898231" sldId="275"/>
            <ac:picMk id="6" creationId="{9201996C-50FA-7954-2C4B-B3969E25CCA8}"/>
          </ac:picMkLst>
        </pc:picChg>
      </pc:sldChg>
      <pc:sldChg chg="addSp delSp modSp add mod ord modTransition">
        <pc:chgData name="Aryan Jha" userId="bb445abb-0c4b-4f9a-be81-c8a8220a15f5" providerId="ADAL" clId="{27CEF52E-6069-4271-A70E-FF78B4F776F2}" dt="2024-07-01T04:36:57.808" v="4380"/>
        <pc:sldMkLst>
          <pc:docMk/>
          <pc:sldMk cId="242261823" sldId="276"/>
        </pc:sldMkLst>
        <pc:spChg chg="mod">
          <ac:chgData name="Aryan Jha" userId="bb445abb-0c4b-4f9a-be81-c8a8220a15f5" providerId="ADAL" clId="{27CEF52E-6069-4271-A70E-FF78B4F776F2}" dt="2024-06-28T18:04:17.660" v="3877"/>
          <ac:spMkLst>
            <pc:docMk/>
            <pc:sldMk cId="242261823" sldId="276"/>
            <ac:spMk id="3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7:16:42.374" v="2723" actId="20577"/>
          <ac:spMkLst>
            <pc:docMk/>
            <pc:sldMk cId="242261823" sldId="276"/>
            <ac:spMk id="9" creationId="{0A8F860F-ABD9-BEF8-93E7-13D21385F60B}"/>
          </ac:spMkLst>
        </pc:spChg>
        <pc:picChg chg="add del mod">
          <ac:chgData name="Aryan Jha" userId="bb445abb-0c4b-4f9a-be81-c8a8220a15f5" providerId="ADAL" clId="{27CEF52E-6069-4271-A70E-FF78B4F776F2}" dt="2024-06-28T17:16:00.125" v="2688" actId="478"/>
          <ac:picMkLst>
            <pc:docMk/>
            <pc:sldMk cId="242261823" sldId="276"/>
            <ac:picMk id="2" creationId="{7B0BFA91-8FF2-5DF1-0A7F-C3395E84F76A}"/>
          </ac:picMkLst>
        </pc:picChg>
        <pc:picChg chg="del">
          <ac:chgData name="Aryan Jha" userId="bb445abb-0c4b-4f9a-be81-c8a8220a15f5" providerId="ADAL" clId="{27CEF52E-6069-4271-A70E-FF78B4F776F2}" dt="2024-06-28T17:15:16.557" v="2680" actId="478"/>
          <ac:picMkLst>
            <pc:docMk/>
            <pc:sldMk cId="242261823" sldId="276"/>
            <ac:picMk id="4" creationId="{17BCED63-83F7-9C3D-7DC1-D8B97FB2D786}"/>
          </ac:picMkLst>
        </pc:picChg>
        <pc:picChg chg="add mod">
          <ac:chgData name="Aryan Jha" userId="bb445abb-0c4b-4f9a-be81-c8a8220a15f5" providerId="ADAL" clId="{27CEF52E-6069-4271-A70E-FF78B4F776F2}" dt="2024-06-28T17:16:35.743" v="2698" actId="1076"/>
          <ac:picMkLst>
            <pc:docMk/>
            <pc:sldMk cId="242261823" sldId="276"/>
            <ac:picMk id="5" creationId="{BE2145B7-2833-45AB-912C-1A016DFB2CD4}"/>
          </ac:picMkLst>
        </pc:picChg>
        <pc:picChg chg="mod">
          <ac:chgData name="Aryan Jha" userId="bb445abb-0c4b-4f9a-be81-c8a8220a15f5" providerId="ADAL" clId="{27CEF52E-6069-4271-A70E-FF78B4F776F2}" dt="2024-06-28T17:16:33.624" v="2697" actId="1076"/>
          <ac:picMkLst>
            <pc:docMk/>
            <pc:sldMk cId="242261823" sldId="276"/>
            <ac:picMk id="6" creationId="{9201996C-50FA-7954-2C4B-B3969E25CCA8}"/>
          </ac:picMkLst>
        </pc:picChg>
      </pc:sldChg>
      <pc:sldChg chg="modSp add mod modTransition">
        <pc:chgData name="Aryan Jha" userId="bb445abb-0c4b-4f9a-be81-c8a8220a15f5" providerId="ADAL" clId="{27CEF52E-6069-4271-A70E-FF78B4F776F2}" dt="2024-07-01T04:36:55.009" v="4379"/>
        <pc:sldMkLst>
          <pc:docMk/>
          <pc:sldMk cId="652600968" sldId="277"/>
        </pc:sldMkLst>
        <pc:spChg chg="mod">
          <ac:chgData name="Aryan Jha" userId="bb445abb-0c4b-4f9a-be81-c8a8220a15f5" providerId="ADAL" clId="{27CEF52E-6069-4271-A70E-FF78B4F776F2}" dt="2024-06-28T18:04:15.333" v="3876"/>
          <ac:spMkLst>
            <pc:docMk/>
            <pc:sldMk cId="652600968" sldId="277"/>
            <ac:spMk id="3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7:17:06.103" v="2735" actId="20577"/>
          <ac:spMkLst>
            <pc:docMk/>
            <pc:sldMk cId="652600968" sldId="277"/>
            <ac:spMk id="9" creationId="{0A8F860F-ABD9-BEF8-93E7-13D21385F60B}"/>
          </ac:spMkLst>
        </pc:spChg>
      </pc:sldChg>
      <pc:sldChg chg="addSp delSp modSp add mod modTransition">
        <pc:chgData name="Aryan Jha" userId="bb445abb-0c4b-4f9a-be81-c8a8220a15f5" providerId="ADAL" clId="{27CEF52E-6069-4271-A70E-FF78B4F776F2}" dt="2024-07-01T04:37:02.828" v="4381"/>
        <pc:sldMkLst>
          <pc:docMk/>
          <pc:sldMk cId="747656415" sldId="278"/>
        </pc:sldMkLst>
        <pc:spChg chg="mod">
          <ac:chgData name="Aryan Jha" userId="bb445abb-0c4b-4f9a-be81-c8a8220a15f5" providerId="ADAL" clId="{27CEF52E-6069-4271-A70E-FF78B4F776F2}" dt="2024-06-28T18:04:21.318" v="3878"/>
          <ac:spMkLst>
            <pc:docMk/>
            <pc:sldMk cId="747656415" sldId="278"/>
            <ac:spMk id="3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7:17:37.329" v="2754" actId="20577"/>
          <ac:spMkLst>
            <pc:docMk/>
            <pc:sldMk cId="747656415" sldId="278"/>
            <ac:spMk id="9" creationId="{0A8F860F-ABD9-BEF8-93E7-13D21385F60B}"/>
          </ac:spMkLst>
        </pc:spChg>
        <pc:picChg chg="add mod">
          <ac:chgData name="Aryan Jha" userId="bb445abb-0c4b-4f9a-be81-c8a8220a15f5" providerId="ADAL" clId="{27CEF52E-6069-4271-A70E-FF78B4F776F2}" dt="2024-06-28T17:17:43.913" v="2756" actId="1076"/>
          <ac:picMkLst>
            <pc:docMk/>
            <pc:sldMk cId="747656415" sldId="278"/>
            <ac:picMk id="2" creationId="{579D8A2B-7B12-686D-D3E6-0E3FF5CB30CE}"/>
          </ac:picMkLst>
        </pc:picChg>
        <pc:picChg chg="del">
          <ac:chgData name="Aryan Jha" userId="bb445abb-0c4b-4f9a-be81-c8a8220a15f5" providerId="ADAL" clId="{27CEF52E-6069-4271-A70E-FF78B4F776F2}" dt="2024-06-28T17:17:22.719" v="2739" actId="478"/>
          <ac:picMkLst>
            <pc:docMk/>
            <pc:sldMk cId="747656415" sldId="278"/>
            <ac:picMk id="5" creationId="{BE2145B7-2833-45AB-912C-1A016DFB2CD4}"/>
          </ac:picMkLst>
        </pc:picChg>
        <pc:picChg chg="mod">
          <ac:chgData name="Aryan Jha" userId="bb445abb-0c4b-4f9a-be81-c8a8220a15f5" providerId="ADAL" clId="{27CEF52E-6069-4271-A70E-FF78B4F776F2}" dt="2024-06-28T17:17:55.780" v="2761" actId="14100"/>
          <ac:picMkLst>
            <pc:docMk/>
            <pc:sldMk cId="747656415" sldId="278"/>
            <ac:picMk id="6" creationId="{9201996C-50FA-7954-2C4B-B3969E25CCA8}"/>
          </ac:picMkLst>
        </pc:picChg>
      </pc:sldChg>
      <pc:sldChg chg="addSp delSp modSp add mod ord">
        <pc:chgData name="Aryan Jha" userId="bb445abb-0c4b-4f9a-be81-c8a8220a15f5" providerId="ADAL" clId="{27CEF52E-6069-4271-A70E-FF78B4F776F2}" dt="2024-06-28T18:00:54.536" v="3852" actId="20577"/>
        <pc:sldMkLst>
          <pc:docMk/>
          <pc:sldMk cId="795979492" sldId="279"/>
        </pc:sldMkLst>
        <pc:spChg chg="add mod">
          <ac:chgData name="Aryan Jha" userId="bb445abb-0c4b-4f9a-be81-c8a8220a15f5" providerId="ADAL" clId="{27CEF52E-6069-4271-A70E-FF78B4F776F2}" dt="2024-06-28T18:00:54.536" v="3852" actId="20577"/>
          <ac:spMkLst>
            <pc:docMk/>
            <pc:sldMk cId="795979492" sldId="279"/>
            <ac:spMk id="2" creationId="{1C19448E-974C-33FC-6693-910276455C5E}"/>
          </ac:spMkLst>
        </pc:spChg>
        <pc:spChg chg="mod">
          <ac:chgData name="Aryan Jha" userId="bb445abb-0c4b-4f9a-be81-c8a8220a15f5" providerId="ADAL" clId="{27CEF52E-6069-4271-A70E-FF78B4F776F2}" dt="2024-06-28T17:19:42.882" v="2787" actId="20577"/>
          <ac:spMkLst>
            <pc:docMk/>
            <pc:sldMk cId="795979492" sldId="279"/>
            <ac:spMk id="3" creationId="{00000000-0000-0000-0000-000000000000}"/>
          </ac:spMkLst>
        </pc:spChg>
        <pc:grpChg chg="del">
          <ac:chgData name="Aryan Jha" userId="bb445abb-0c4b-4f9a-be81-c8a8220a15f5" providerId="ADAL" clId="{27CEF52E-6069-4271-A70E-FF78B4F776F2}" dt="2024-06-28T17:19:45.083" v="2788" actId="478"/>
          <ac:grpSpMkLst>
            <pc:docMk/>
            <pc:sldMk cId="795979492" sldId="279"/>
            <ac:grpSpMk id="9" creationId="{3BCB4539-BBCA-026F-5BDD-1295D980293B}"/>
          </ac:grpSpMkLst>
        </pc:grpChg>
      </pc:sldChg>
      <pc:sldChg chg="delSp new del mod">
        <pc:chgData name="Aryan Jha" userId="bb445abb-0c4b-4f9a-be81-c8a8220a15f5" providerId="ADAL" clId="{27CEF52E-6069-4271-A70E-FF78B4F776F2}" dt="2024-06-28T18:04:33.932" v="3882" actId="47"/>
        <pc:sldMkLst>
          <pc:docMk/>
          <pc:sldMk cId="1140217717" sldId="280"/>
        </pc:sldMkLst>
        <pc:spChg chg="del">
          <ac:chgData name="Aryan Jha" userId="bb445abb-0c4b-4f9a-be81-c8a8220a15f5" providerId="ADAL" clId="{27CEF52E-6069-4271-A70E-FF78B4F776F2}" dt="2024-06-28T18:03:49.255" v="3854" actId="478"/>
          <ac:spMkLst>
            <pc:docMk/>
            <pc:sldMk cId="1140217717" sldId="280"/>
            <ac:spMk id="2" creationId="{B1715D3A-C8CE-1AF7-A874-10CBA1829797}"/>
          </ac:spMkLst>
        </pc:spChg>
      </pc:sldChg>
      <pc:sldChg chg="addSp delSp modSp add mod ord">
        <pc:chgData name="Aryan Jha" userId="bb445abb-0c4b-4f9a-be81-c8a8220a15f5" providerId="ADAL" clId="{27CEF52E-6069-4271-A70E-FF78B4F776F2}" dt="2024-07-01T17:07:53.288" v="6967" actId="20577"/>
        <pc:sldMkLst>
          <pc:docMk/>
          <pc:sldMk cId="1375642571" sldId="281"/>
        </pc:sldMkLst>
        <pc:spChg chg="mod">
          <ac:chgData name="Aryan Jha" userId="bb445abb-0c4b-4f9a-be81-c8a8220a15f5" providerId="ADAL" clId="{27CEF52E-6069-4271-A70E-FF78B4F776F2}" dt="2024-07-01T17:07:53.288" v="6967" actId="20577"/>
          <ac:spMkLst>
            <pc:docMk/>
            <pc:sldMk cId="1375642571" sldId="281"/>
            <ac:spMk id="3" creationId="{00000000-0000-0000-0000-000000000000}"/>
          </ac:spMkLst>
        </pc:spChg>
        <pc:spChg chg="add mod">
          <ac:chgData name="Aryan Jha" userId="bb445abb-0c4b-4f9a-be81-c8a8220a15f5" providerId="ADAL" clId="{27CEF52E-6069-4271-A70E-FF78B4F776F2}" dt="2024-06-28T18:07:19.916" v="4035" actId="207"/>
          <ac:spMkLst>
            <pc:docMk/>
            <pc:sldMk cId="1375642571" sldId="281"/>
            <ac:spMk id="5" creationId="{EB223A93-279A-8C89-9C57-49D97ED1A8BC}"/>
          </ac:spMkLst>
        </pc:spChg>
        <pc:spChg chg="add mod">
          <ac:chgData name="Aryan Jha" userId="bb445abb-0c4b-4f9a-be81-c8a8220a15f5" providerId="ADAL" clId="{27CEF52E-6069-4271-A70E-FF78B4F776F2}" dt="2024-06-28T18:37:21.669" v="4369"/>
          <ac:spMkLst>
            <pc:docMk/>
            <pc:sldMk cId="1375642571" sldId="281"/>
            <ac:spMk id="6" creationId="{160B6B9B-C3A1-DBD8-1C31-FF41D90CF4CD}"/>
          </ac:spMkLst>
        </pc:spChg>
        <pc:grpChg chg="del">
          <ac:chgData name="Aryan Jha" userId="bb445abb-0c4b-4f9a-be81-c8a8220a15f5" providerId="ADAL" clId="{27CEF52E-6069-4271-A70E-FF78B4F776F2}" dt="2024-06-28T18:04:52.178" v="3889" actId="478"/>
          <ac:grpSpMkLst>
            <pc:docMk/>
            <pc:sldMk cId="1375642571" sldId="281"/>
            <ac:grpSpMk id="9" creationId="{3BCB4539-BBCA-026F-5BDD-1295D980293B}"/>
          </ac:grpSpMkLst>
        </pc:grpChg>
        <pc:picChg chg="add mod modCrop">
          <ac:chgData name="Aryan Jha" userId="bb445abb-0c4b-4f9a-be81-c8a8220a15f5" providerId="ADAL" clId="{27CEF52E-6069-4271-A70E-FF78B4F776F2}" dt="2024-06-28T18:06:30.145" v="3917" actId="1076"/>
          <ac:picMkLst>
            <pc:docMk/>
            <pc:sldMk cId="1375642571" sldId="281"/>
            <ac:picMk id="4" creationId="{D4BA23C6-6834-6D4F-6BE5-5FBFA79E77AE}"/>
          </ac:picMkLst>
        </pc:picChg>
      </pc:sldChg>
      <pc:sldChg chg="add del">
        <pc:chgData name="Aryan Jha" userId="bb445abb-0c4b-4f9a-be81-c8a8220a15f5" providerId="ADAL" clId="{27CEF52E-6069-4271-A70E-FF78B4F776F2}" dt="2024-06-28T18:04:48.480" v="3888" actId="47"/>
        <pc:sldMkLst>
          <pc:docMk/>
          <pc:sldMk cId="2943339062" sldId="282"/>
        </pc:sldMkLst>
      </pc:sldChg>
      <pc:sldChg chg="addSp delSp modSp new mod">
        <pc:chgData name="Aryan Jha" userId="bb445abb-0c4b-4f9a-be81-c8a8220a15f5" providerId="ADAL" clId="{27CEF52E-6069-4271-A70E-FF78B4F776F2}" dt="2024-07-01T17:07:39.365" v="6950" actId="20577"/>
        <pc:sldMkLst>
          <pc:docMk/>
          <pc:sldMk cId="4267711007" sldId="282"/>
        </pc:sldMkLst>
        <pc:spChg chg="add mod">
          <ac:chgData name="Aryan Jha" userId="bb445abb-0c4b-4f9a-be81-c8a8220a15f5" providerId="ADAL" clId="{27CEF52E-6069-4271-A70E-FF78B4F776F2}" dt="2024-07-01T16:32:03.427" v="5249" actId="1076"/>
          <ac:spMkLst>
            <pc:docMk/>
            <pc:sldMk cId="4267711007" sldId="282"/>
            <ac:spMk id="2" creationId="{4212B0F5-2411-3EBB-99BA-433E9E317657}"/>
          </ac:spMkLst>
        </pc:spChg>
        <pc:spChg chg="del">
          <ac:chgData name="Aryan Jha" userId="bb445abb-0c4b-4f9a-be81-c8a8220a15f5" providerId="ADAL" clId="{27CEF52E-6069-4271-A70E-FF78B4F776F2}" dt="2024-06-28T18:09:09.821" v="4037" actId="931"/>
          <ac:spMkLst>
            <pc:docMk/>
            <pc:sldMk cId="4267711007" sldId="282"/>
            <ac:spMk id="2" creationId="{E4663B81-3BBB-1BB0-5C1C-CC066CCCCCB4}"/>
          </ac:spMkLst>
        </pc:spChg>
        <pc:spChg chg="del">
          <ac:chgData name="Aryan Jha" userId="bb445abb-0c4b-4f9a-be81-c8a8220a15f5" providerId="ADAL" clId="{27CEF52E-6069-4271-A70E-FF78B4F776F2}" dt="2024-06-28T18:09:24.288" v="4042" actId="478"/>
          <ac:spMkLst>
            <pc:docMk/>
            <pc:sldMk cId="4267711007" sldId="282"/>
            <ac:spMk id="3" creationId="{2AD7BFF1-4E5B-F589-3343-D5382FF909AC}"/>
          </ac:spMkLst>
        </pc:spChg>
        <pc:spChg chg="add mod">
          <ac:chgData name="Aryan Jha" userId="bb445abb-0c4b-4f9a-be81-c8a8220a15f5" providerId="ADAL" clId="{27CEF52E-6069-4271-A70E-FF78B4F776F2}" dt="2024-07-01T17:07:39.365" v="6950" actId="20577"/>
          <ac:spMkLst>
            <pc:docMk/>
            <pc:sldMk cId="4267711007" sldId="282"/>
            <ac:spMk id="6" creationId="{2AC90C9A-5A16-6F19-6CB8-9FDFDCE03A55}"/>
          </ac:spMkLst>
        </pc:spChg>
        <pc:spChg chg="add mod">
          <ac:chgData name="Aryan Jha" userId="bb445abb-0c4b-4f9a-be81-c8a8220a15f5" providerId="ADAL" clId="{27CEF52E-6069-4271-A70E-FF78B4F776F2}" dt="2024-06-28T18:37:44.735" v="4371" actId="207"/>
          <ac:spMkLst>
            <pc:docMk/>
            <pc:sldMk cId="4267711007" sldId="282"/>
            <ac:spMk id="7" creationId="{D676E596-31E1-75B5-E889-A1F7493F5B50}"/>
          </ac:spMkLst>
        </pc:spChg>
        <pc:picChg chg="add mod">
          <ac:chgData name="Aryan Jha" userId="bb445abb-0c4b-4f9a-be81-c8a8220a15f5" providerId="ADAL" clId="{27CEF52E-6069-4271-A70E-FF78B4F776F2}" dt="2024-06-28T18:11:59.059" v="4110" actId="26606"/>
          <ac:picMkLst>
            <pc:docMk/>
            <pc:sldMk cId="4267711007" sldId="282"/>
            <ac:picMk id="5" creationId="{B510EB4A-FA5B-1C5F-A6FB-87A36579B40E}"/>
          </ac:picMkLst>
        </pc:picChg>
      </pc:sldChg>
      <pc:sldChg chg="addSp delSp modSp new del mod">
        <pc:chgData name="Aryan Jha" userId="bb445abb-0c4b-4f9a-be81-c8a8220a15f5" providerId="ADAL" clId="{27CEF52E-6069-4271-A70E-FF78B4F776F2}" dt="2024-06-28T18:11:43.005" v="4105" actId="47"/>
        <pc:sldMkLst>
          <pc:docMk/>
          <pc:sldMk cId="540713741" sldId="283"/>
        </pc:sldMkLst>
        <pc:spChg chg="del">
          <ac:chgData name="Aryan Jha" userId="bb445abb-0c4b-4f9a-be81-c8a8220a15f5" providerId="ADAL" clId="{27CEF52E-6069-4271-A70E-FF78B4F776F2}" dt="2024-06-28T18:11:32.567" v="4097" actId="931"/>
          <ac:spMkLst>
            <pc:docMk/>
            <pc:sldMk cId="540713741" sldId="283"/>
            <ac:spMk id="2" creationId="{C0C02A8E-AA81-BB0E-7D1E-9EF9C28AC7F0}"/>
          </ac:spMkLst>
        </pc:spChg>
        <pc:picChg chg="add mod">
          <ac:chgData name="Aryan Jha" userId="bb445abb-0c4b-4f9a-be81-c8a8220a15f5" providerId="ADAL" clId="{27CEF52E-6069-4271-A70E-FF78B4F776F2}" dt="2024-06-28T18:11:38.132" v="4103" actId="1076"/>
          <ac:picMkLst>
            <pc:docMk/>
            <pc:sldMk cId="540713741" sldId="283"/>
            <ac:picMk id="5" creationId="{B148A77F-4F6A-FC4D-39B8-5CE8E97CEBE6}"/>
          </ac:picMkLst>
        </pc:picChg>
      </pc:sldChg>
      <pc:sldChg chg="addSp modSp add mod">
        <pc:chgData name="Aryan Jha" userId="bb445abb-0c4b-4f9a-be81-c8a8220a15f5" providerId="ADAL" clId="{27CEF52E-6069-4271-A70E-FF78B4F776F2}" dt="2024-07-01T17:07:35.928" v="6949" actId="20577"/>
        <pc:sldMkLst>
          <pc:docMk/>
          <pc:sldMk cId="1549937999" sldId="284"/>
        </pc:sldMkLst>
        <pc:spChg chg="add mod">
          <ac:chgData name="Aryan Jha" userId="bb445abb-0c4b-4f9a-be81-c8a8220a15f5" providerId="ADAL" clId="{27CEF52E-6069-4271-A70E-FF78B4F776F2}" dt="2024-06-28T18:37:49.813" v="4372"/>
          <ac:spMkLst>
            <pc:docMk/>
            <pc:sldMk cId="1549937999" sldId="284"/>
            <ac:spMk id="2" creationId="{DD0EED2A-C719-A5D2-F6B4-EF2A237F5F96}"/>
          </ac:spMkLst>
        </pc:spChg>
        <pc:spChg chg="add mod">
          <ac:chgData name="Aryan Jha" userId="bb445abb-0c4b-4f9a-be81-c8a8220a15f5" providerId="ADAL" clId="{27CEF52E-6069-4271-A70E-FF78B4F776F2}" dt="2024-07-01T16:28:49.102" v="5197" actId="207"/>
          <ac:spMkLst>
            <pc:docMk/>
            <pc:sldMk cId="1549937999" sldId="284"/>
            <ac:spMk id="3" creationId="{FA3C514D-5462-484D-6F64-6F2229B65F95}"/>
          </ac:spMkLst>
        </pc:spChg>
        <pc:spChg chg="add mod">
          <ac:chgData name="Aryan Jha" userId="bb445abb-0c4b-4f9a-be81-c8a8220a15f5" providerId="ADAL" clId="{27CEF52E-6069-4271-A70E-FF78B4F776F2}" dt="2024-07-01T16:27:46.023" v="5192" actId="1076"/>
          <ac:spMkLst>
            <pc:docMk/>
            <pc:sldMk cId="1549937999" sldId="284"/>
            <ac:spMk id="4" creationId="{AFAABE7B-3C6D-EA05-1E38-437DBFC6DF6F}"/>
          </ac:spMkLst>
        </pc:spChg>
        <pc:spChg chg="mod">
          <ac:chgData name="Aryan Jha" userId="bb445abb-0c4b-4f9a-be81-c8a8220a15f5" providerId="ADAL" clId="{27CEF52E-6069-4271-A70E-FF78B4F776F2}" dt="2024-07-01T17:07:35.928" v="6949" actId="20577"/>
          <ac:spMkLst>
            <pc:docMk/>
            <pc:sldMk cId="1549937999" sldId="284"/>
            <ac:spMk id="6" creationId="{2AC90C9A-5A16-6F19-6CB8-9FDFDCE03A55}"/>
          </ac:spMkLst>
        </pc:spChg>
        <pc:spChg chg="add mod">
          <ac:chgData name="Aryan Jha" userId="bb445abb-0c4b-4f9a-be81-c8a8220a15f5" providerId="ADAL" clId="{27CEF52E-6069-4271-A70E-FF78B4F776F2}" dt="2024-07-01T16:27:49.839" v="5193" actId="1076"/>
          <ac:spMkLst>
            <pc:docMk/>
            <pc:sldMk cId="1549937999" sldId="284"/>
            <ac:spMk id="7" creationId="{7B249D35-8213-FA02-001E-19375B7DE956}"/>
          </ac:spMkLst>
        </pc:spChg>
        <pc:picChg chg="mod">
          <ac:chgData name="Aryan Jha" userId="bb445abb-0c4b-4f9a-be81-c8a8220a15f5" providerId="ADAL" clId="{27CEF52E-6069-4271-A70E-FF78B4F776F2}" dt="2024-06-28T18:11:56.011" v="4109" actId="26606"/>
          <ac:picMkLst>
            <pc:docMk/>
            <pc:sldMk cId="1549937999" sldId="284"/>
            <ac:picMk id="5" creationId="{B510EB4A-FA5B-1C5F-A6FB-87A36579B40E}"/>
          </ac:picMkLst>
        </pc:picChg>
      </pc:sldChg>
      <pc:sldChg chg="addSp delSp modSp add mod">
        <pc:chgData name="Aryan Jha" userId="bb445abb-0c4b-4f9a-be81-c8a8220a15f5" providerId="ADAL" clId="{27CEF52E-6069-4271-A70E-FF78B4F776F2}" dt="2024-07-01T17:07:32.246" v="6948" actId="20577"/>
        <pc:sldMkLst>
          <pc:docMk/>
          <pc:sldMk cId="2988567405" sldId="285"/>
        </pc:sldMkLst>
        <pc:spChg chg="add mod">
          <ac:chgData name="Aryan Jha" userId="bb445abb-0c4b-4f9a-be81-c8a8220a15f5" providerId="ADAL" clId="{27CEF52E-6069-4271-A70E-FF78B4F776F2}" dt="2024-06-28T18:37:50.888" v="4373"/>
          <ac:spMkLst>
            <pc:docMk/>
            <pc:sldMk cId="2988567405" sldId="285"/>
            <ac:spMk id="2" creationId="{E43A93D1-BCB2-EFE1-1D5F-695B7783DCAE}"/>
          </ac:spMkLst>
        </pc:spChg>
        <pc:spChg chg="add mod">
          <ac:chgData name="Aryan Jha" userId="bb445abb-0c4b-4f9a-be81-c8a8220a15f5" providerId="ADAL" clId="{27CEF52E-6069-4271-A70E-FF78B4F776F2}" dt="2024-07-01T16:29:46.762" v="5219" actId="1076"/>
          <ac:spMkLst>
            <pc:docMk/>
            <pc:sldMk cId="2988567405" sldId="285"/>
            <ac:spMk id="3" creationId="{DE0517AC-C650-95B9-A18F-CEF58AA90117}"/>
          </ac:spMkLst>
        </pc:spChg>
        <pc:spChg chg="add mod">
          <ac:chgData name="Aryan Jha" userId="bb445abb-0c4b-4f9a-be81-c8a8220a15f5" providerId="ADAL" clId="{27CEF52E-6069-4271-A70E-FF78B4F776F2}" dt="2024-07-01T16:29:48.808" v="5220" actId="1076"/>
          <ac:spMkLst>
            <pc:docMk/>
            <pc:sldMk cId="2988567405" sldId="285"/>
            <ac:spMk id="4" creationId="{09BC5700-FB24-4353-DC35-06AF4E7475C3}"/>
          </ac:spMkLst>
        </pc:spChg>
        <pc:spChg chg="add del mod">
          <ac:chgData name="Aryan Jha" userId="bb445abb-0c4b-4f9a-be81-c8a8220a15f5" providerId="ADAL" clId="{27CEF52E-6069-4271-A70E-FF78B4F776F2}" dt="2024-07-01T17:07:32.246" v="6948" actId="20577"/>
          <ac:spMkLst>
            <pc:docMk/>
            <pc:sldMk cId="2988567405" sldId="285"/>
            <ac:spMk id="6" creationId="{2AC90C9A-5A16-6F19-6CB8-9FDFDCE03A55}"/>
          </ac:spMkLst>
        </pc:spChg>
        <pc:spChg chg="add mod">
          <ac:chgData name="Aryan Jha" userId="bb445abb-0c4b-4f9a-be81-c8a8220a15f5" providerId="ADAL" clId="{27CEF52E-6069-4271-A70E-FF78B4F776F2}" dt="2024-07-01T16:29:07.312" v="5199"/>
          <ac:spMkLst>
            <pc:docMk/>
            <pc:sldMk cId="2988567405" sldId="285"/>
            <ac:spMk id="7" creationId="{8F25CC4A-CE5C-81F7-2DDA-84B1E07FC9DF}"/>
          </ac:spMkLst>
        </pc:spChg>
        <pc:spChg chg="add del mod">
          <ac:chgData name="Aryan Jha" userId="bb445abb-0c4b-4f9a-be81-c8a8220a15f5" providerId="ADAL" clId="{27CEF52E-6069-4271-A70E-FF78B4F776F2}" dt="2024-07-01T17:07:30.618" v="6947" actId="478"/>
          <ac:spMkLst>
            <pc:docMk/>
            <pc:sldMk cId="2988567405" sldId="285"/>
            <ac:spMk id="9" creationId="{50FF7F56-1410-2443-5749-6C1405A9BFD1}"/>
          </ac:spMkLst>
        </pc:spChg>
        <pc:picChg chg="mod">
          <ac:chgData name="Aryan Jha" userId="bb445abb-0c4b-4f9a-be81-c8a8220a15f5" providerId="ADAL" clId="{27CEF52E-6069-4271-A70E-FF78B4F776F2}" dt="2024-06-28T18:12:29.812" v="4114" actId="14826"/>
          <ac:picMkLst>
            <pc:docMk/>
            <pc:sldMk cId="2988567405" sldId="285"/>
            <ac:picMk id="5" creationId="{B510EB4A-FA5B-1C5F-A6FB-87A36579B40E}"/>
          </ac:picMkLst>
        </pc:picChg>
      </pc:sldChg>
      <pc:sldChg chg="addSp delSp modSp add mod modClrScheme chgLayout">
        <pc:chgData name="Aryan Jha" userId="bb445abb-0c4b-4f9a-be81-c8a8220a15f5" providerId="ADAL" clId="{27CEF52E-6069-4271-A70E-FF78B4F776F2}" dt="2024-07-01T17:07:26.917" v="6945" actId="20577"/>
        <pc:sldMkLst>
          <pc:docMk/>
          <pc:sldMk cId="1242243775" sldId="286"/>
        </pc:sldMkLst>
        <pc:spChg chg="add mod">
          <ac:chgData name="Aryan Jha" userId="bb445abb-0c4b-4f9a-be81-c8a8220a15f5" providerId="ADAL" clId="{27CEF52E-6069-4271-A70E-FF78B4F776F2}" dt="2024-06-28T18:21:11.533" v="4233" actId="26606"/>
          <ac:spMkLst>
            <pc:docMk/>
            <pc:sldMk cId="1242243775" sldId="286"/>
            <ac:spMk id="2" creationId="{34048F14-A2F6-515C-CD02-1B64DFADD2C5}"/>
          </ac:spMkLst>
        </pc:spChg>
        <pc:spChg chg="add mod">
          <ac:chgData name="Aryan Jha" userId="bb445abb-0c4b-4f9a-be81-c8a8220a15f5" providerId="ADAL" clId="{27CEF52E-6069-4271-A70E-FF78B4F776F2}" dt="2024-06-28T18:37:51.843" v="4374"/>
          <ac:spMkLst>
            <pc:docMk/>
            <pc:sldMk cId="1242243775" sldId="286"/>
            <ac:spMk id="3" creationId="{23651289-605B-B1FE-DAFE-3148C61E288E}"/>
          </ac:spMkLst>
        </pc:spChg>
        <pc:spChg chg="mod ord">
          <ac:chgData name="Aryan Jha" userId="bb445abb-0c4b-4f9a-be81-c8a8220a15f5" providerId="ADAL" clId="{27CEF52E-6069-4271-A70E-FF78B4F776F2}" dt="2024-07-01T17:07:26.917" v="6945" actId="20577"/>
          <ac:spMkLst>
            <pc:docMk/>
            <pc:sldMk cId="1242243775" sldId="286"/>
            <ac:spMk id="6" creationId="{2AC90C9A-5A16-6F19-6CB8-9FDFDCE03A55}"/>
          </ac:spMkLst>
        </pc:spChg>
        <pc:spChg chg="add del mod">
          <ac:chgData name="Aryan Jha" userId="bb445abb-0c4b-4f9a-be81-c8a8220a15f5" providerId="ADAL" clId="{27CEF52E-6069-4271-A70E-FF78B4F776F2}" dt="2024-07-01T16:33:36.320" v="5267"/>
          <ac:spMkLst>
            <pc:docMk/>
            <pc:sldMk cId="1242243775" sldId="286"/>
            <ac:spMk id="8" creationId="{427A8B32-3CF5-7772-DA66-818E0EAE771E}"/>
          </ac:spMkLst>
        </pc:spChg>
        <pc:spChg chg="add mod">
          <ac:chgData name="Aryan Jha" userId="bb445abb-0c4b-4f9a-be81-c8a8220a15f5" providerId="ADAL" clId="{27CEF52E-6069-4271-A70E-FF78B4F776F2}" dt="2024-07-01T16:45:45.257" v="5867" actId="207"/>
          <ac:spMkLst>
            <pc:docMk/>
            <pc:sldMk cId="1242243775" sldId="286"/>
            <ac:spMk id="9" creationId="{FFDFA64D-2FCC-AC93-17E3-4955F5017F2E}"/>
          </ac:spMkLst>
        </pc:spChg>
        <pc:spChg chg="add mod">
          <ac:chgData name="Aryan Jha" userId="bb445abb-0c4b-4f9a-be81-c8a8220a15f5" providerId="ADAL" clId="{27CEF52E-6069-4271-A70E-FF78B4F776F2}" dt="2024-07-01T16:45:28.808" v="5865" actId="207"/>
          <ac:spMkLst>
            <pc:docMk/>
            <pc:sldMk cId="1242243775" sldId="286"/>
            <ac:spMk id="10" creationId="{7472E21C-D4A0-07D0-B6B5-9085A74E5BEB}"/>
          </ac:spMkLst>
        </pc:spChg>
        <pc:spChg chg="add mod">
          <ac:chgData name="Aryan Jha" userId="bb445abb-0c4b-4f9a-be81-c8a8220a15f5" providerId="ADAL" clId="{27CEF52E-6069-4271-A70E-FF78B4F776F2}" dt="2024-07-01T16:45:51.589" v="5868" actId="1076"/>
          <ac:spMkLst>
            <pc:docMk/>
            <pc:sldMk cId="1242243775" sldId="286"/>
            <ac:spMk id="11" creationId="{A0F3A439-DEAD-525F-F8E3-A8AF8C3D0A96}"/>
          </ac:spMkLst>
        </pc:spChg>
        <pc:spChg chg="add mod">
          <ac:chgData name="Aryan Jha" userId="bb445abb-0c4b-4f9a-be81-c8a8220a15f5" providerId="ADAL" clId="{27CEF52E-6069-4271-A70E-FF78B4F776F2}" dt="2024-07-01T16:45:08.937" v="5851" actId="1076"/>
          <ac:spMkLst>
            <pc:docMk/>
            <pc:sldMk cId="1242243775" sldId="286"/>
            <ac:spMk id="12" creationId="{63E87662-875F-9620-4AF8-8CDD36DEE459}"/>
          </ac:spMkLst>
        </pc:spChg>
        <pc:picChg chg="mod modCrop">
          <ac:chgData name="Aryan Jha" userId="bb445abb-0c4b-4f9a-be81-c8a8220a15f5" providerId="ADAL" clId="{27CEF52E-6069-4271-A70E-FF78B4F776F2}" dt="2024-07-01T16:43:55.497" v="5648" actId="1076"/>
          <ac:picMkLst>
            <pc:docMk/>
            <pc:sldMk cId="1242243775" sldId="286"/>
            <ac:picMk id="5" creationId="{B510EB4A-FA5B-1C5F-A6FB-87A36579B40E}"/>
          </ac:picMkLst>
        </pc:picChg>
        <pc:picChg chg="add mod">
          <ac:chgData name="Aryan Jha" userId="bb445abb-0c4b-4f9a-be81-c8a8220a15f5" providerId="ADAL" clId="{27CEF52E-6069-4271-A70E-FF78B4F776F2}" dt="2024-07-01T16:33:26.710" v="5256" actId="1076"/>
          <ac:picMkLst>
            <pc:docMk/>
            <pc:sldMk cId="1242243775" sldId="286"/>
            <ac:picMk id="7" creationId="{5812EEDC-1F6E-7ABB-8365-CC8D40EA2D39}"/>
          </ac:picMkLst>
        </pc:picChg>
      </pc:sldChg>
      <pc:sldChg chg="addSp delSp modSp add mod">
        <pc:chgData name="Aryan Jha" userId="bb445abb-0c4b-4f9a-be81-c8a8220a15f5" providerId="ADAL" clId="{27CEF52E-6069-4271-A70E-FF78B4F776F2}" dt="2024-07-01T17:07:25.111" v="6944" actId="20577"/>
        <pc:sldMkLst>
          <pc:docMk/>
          <pc:sldMk cId="3777804744" sldId="287"/>
        </pc:sldMkLst>
        <pc:spChg chg="add mod">
          <ac:chgData name="Aryan Jha" userId="bb445abb-0c4b-4f9a-be81-c8a8220a15f5" providerId="ADAL" clId="{27CEF52E-6069-4271-A70E-FF78B4F776F2}" dt="2024-07-01T16:53:20.869" v="6142" actId="1076"/>
          <ac:spMkLst>
            <pc:docMk/>
            <pc:sldMk cId="3777804744" sldId="287"/>
            <ac:spMk id="3" creationId="{2B5A9126-CD92-4E1E-F05D-3C4AB3A93C23}"/>
          </ac:spMkLst>
        </pc:spChg>
        <pc:spChg chg="add mod">
          <ac:chgData name="Aryan Jha" userId="bb445abb-0c4b-4f9a-be81-c8a8220a15f5" providerId="ADAL" clId="{27CEF52E-6069-4271-A70E-FF78B4F776F2}" dt="2024-06-28T18:37:53.440" v="4375"/>
          <ac:spMkLst>
            <pc:docMk/>
            <pc:sldMk cId="3777804744" sldId="287"/>
            <ac:spMk id="4" creationId="{D6B4029A-66B7-D5C1-64FD-199B9E7F37AA}"/>
          </ac:spMkLst>
        </pc:spChg>
        <pc:spChg chg="mod">
          <ac:chgData name="Aryan Jha" userId="bb445abb-0c4b-4f9a-be81-c8a8220a15f5" providerId="ADAL" clId="{27CEF52E-6069-4271-A70E-FF78B4F776F2}" dt="2024-07-01T17:07:25.111" v="6944" actId="20577"/>
          <ac:spMkLst>
            <pc:docMk/>
            <pc:sldMk cId="3777804744" sldId="287"/>
            <ac:spMk id="6" creationId="{2AC90C9A-5A16-6F19-6CB8-9FDFDCE03A55}"/>
          </ac:spMkLst>
        </pc:spChg>
        <pc:spChg chg="add del mod">
          <ac:chgData name="Aryan Jha" userId="bb445abb-0c4b-4f9a-be81-c8a8220a15f5" providerId="ADAL" clId="{27CEF52E-6069-4271-A70E-FF78B4F776F2}" dt="2024-07-01T16:52:36.501" v="6119"/>
          <ac:spMkLst>
            <pc:docMk/>
            <pc:sldMk cId="3777804744" sldId="287"/>
            <ac:spMk id="7" creationId="{029E63A9-DE72-4B72-D424-5243741B65C5}"/>
          </ac:spMkLst>
        </pc:spChg>
        <pc:spChg chg="add mod">
          <ac:chgData name="Aryan Jha" userId="bb445abb-0c4b-4f9a-be81-c8a8220a15f5" providerId="ADAL" clId="{27CEF52E-6069-4271-A70E-FF78B4F776F2}" dt="2024-07-01T16:53:34.313" v="6143" actId="1076"/>
          <ac:spMkLst>
            <pc:docMk/>
            <pc:sldMk cId="3777804744" sldId="287"/>
            <ac:spMk id="8" creationId="{1032CC1E-7618-363D-492E-B1D78913193F}"/>
          </ac:spMkLst>
        </pc:spChg>
        <pc:picChg chg="mod modCrop">
          <ac:chgData name="Aryan Jha" userId="bb445abb-0c4b-4f9a-be81-c8a8220a15f5" providerId="ADAL" clId="{27CEF52E-6069-4271-A70E-FF78B4F776F2}" dt="2024-07-01T16:53:16.217" v="6141" actId="1076"/>
          <ac:picMkLst>
            <pc:docMk/>
            <pc:sldMk cId="3777804744" sldId="287"/>
            <ac:picMk id="5" creationId="{B510EB4A-FA5B-1C5F-A6FB-87A36579B40E}"/>
          </ac:picMkLst>
        </pc:picChg>
      </pc:sldChg>
      <pc:sldChg chg="addSp delSp modSp add mod">
        <pc:chgData name="Aryan Jha" userId="bb445abb-0c4b-4f9a-be81-c8a8220a15f5" providerId="ADAL" clId="{27CEF52E-6069-4271-A70E-FF78B4F776F2}" dt="2024-07-01T17:07:20.366" v="6942" actId="20577"/>
        <pc:sldMkLst>
          <pc:docMk/>
          <pc:sldMk cId="2427913186" sldId="288"/>
        </pc:sldMkLst>
        <pc:spChg chg="del">
          <ac:chgData name="Aryan Jha" userId="bb445abb-0c4b-4f9a-be81-c8a8220a15f5" providerId="ADAL" clId="{27CEF52E-6069-4271-A70E-FF78B4F776F2}" dt="2024-06-28T18:25:19.395" v="4359" actId="478"/>
          <ac:spMkLst>
            <pc:docMk/>
            <pc:sldMk cId="2427913186" sldId="288"/>
            <ac:spMk id="2" creationId="{34048F14-A2F6-515C-CD02-1B64DFADD2C5}"/>
          </ac:spMkLst>
        </pc:spChg>
        <pc:spChg chg="del">
          <ac:chgData name="Aryan Jha" userId="bb445abb-0c4b-4f9a-be81-c8a8220a15f5" providerId="ADAL" clId="{27CEF52E-6069-4271-A70E-FF78B4F776F2}" dt="2024-06-28T18:25:22.720" v="4361" actId="478"/>
          <ac:spMkLst>
            <pc:docMk/>
            <pc:sldMk cId="2427913186" sldId="288"/>
            <ac:spMk id="3" creationId="{2B5A9126-CD92-4E1E-F05D-3C4AB3A93C23}"/>
          </ac:spMkLst>
        </pc:spChg>
        <pc:spChg chg="mod">
          <ac:chgData name="Aryan Jha" userId="bb445abb-0c4b-4f9a-be81-c8a8220a15f5" providerId="ADAL" clId="{27CEF52E-6069-4271-A70E-FF78B4F776F2}" dt="2024-07-01T17:07:20.366" v="6942" actId="20577"/>
          <ac:spMkLst>
            <pc:docMk/>
            <pc:sldMk cId="2427913186" sldId="288"/>
            <ac:spMk id="6" creationId="{2AC90C9A-5A16-6F19-6CB8-9FDFDCE03A55}"/>
          </ac:spMkLst>
        </pc:spChg>
        <pc:spChg chg="add del mod">
          <ac:chgData name="Aryan Jha" userId="bb445abb-0c4b-4f9a-be81-c8a8220a15f5" providerId="ADAL" clId="{27CEF52E-6069-4271-A70E-FF78B4F776F2}" dt="2024-06-28T18:25:21.627" v="4360" actId="478"/>
          <ac:spMkLst>
            <pc:docMk/>
            <pc:sldMk cId="2427913186" sldId="288"/>
            <ac:spMk id="7" creationId="{D4CA5D12-D504-EB3D-6450-EF7044AE29EF}"/>
          </ac:spMkLst>
        </pc:spChg>
        <pc:spChg chg="add mod">
          <ac:chgData name="Aryan Jha" userId="bb445abb-0c4b-4f9a-be81-c8a8220a15f5" providerId="ADAL" clId="{27CEF52E-6069-4271-A70E-FF78B4F776F2}" dt="2024-06-28T18:37:54.372" v="4376"/>
          <ac:spMkLst>
            <pc:docMk/>
            <pc:sldMk cId="2427913186" sldId="288"/>
            <ac:spMk id="10" creationId="{F9E39C4B-33B2-0BCD-EA64-4B1AF45D472F}"/>
          </ac:spMkLst>
        </pc:spChg>
        <pc:picChg chg="del">
          <ac:chgData name="Aryan Jha" userId="bb445abb-0c4b-4f9a-be81-c8a8220a15f5" providerId="ADAL" clId="{27CEF52E-6069-4271-A70E-FF78B4F776F2}" dt="2024-06-28T18:25:17.387" v="4358" actId="478"/>
          <ac:picMkLst>
            <pc:docMk/>
            <pc:sldMk cId="2427913186" sldId="288"/>
            <ac:picMk id="5" creationId="{B510EB4A-FA5B-1C5F-A6FB-87A36579B40E}"/>
          </ac:picMkLst>
        </pc:picChg>
        <pc:picChg chg="add mod">
          <ac:chgData name="Aryan Jha" userId="bb445abb-0c4b-4f9a-be81-c8a8220a15f5" providerId="ADAL" clId="{27CEF52E-6069-4271-A70E-FF78B4F776F2}" dt="2024-06-28T18:25:36.414" v="4368" actId="1076"/>
          <ac:picMkLst>
            <pc:docMk/>
            <pc:sldMk cId="2427913186" sldId="288"/>
            <ac:picMk id="9" creationId="{B2FF0705-7CFF-3AA7-465D-9E198C48351D}"/>
          </ac:picMkLst>
        </pc:picChg>
      </pc:sldChg>
      <pc:sldChg chg="addSp delSp modSp new mod ord">
        <pc:chgData name="Aryan Jha" userId="bb445abb-0c4b-4f9a-be81-c8a8220a15f5" providerId="ADAL" clId="{27CEF52E-6069-4271-A70E-FF78B4F776F2}" dt="2024-07-19T18:02:37.311" v="8871"/>
        <pc:sldMkLst>
          <pc:docMk/>
          <pc:sldMk cId="3011074039" sldId="289"/>
        </pc:sldMkLst>
        <pc:spChg chg="del">
          <ac:chgData name="Aryan Jha" userId="bb445abb-0c4b-4f9a-be81-c8a8220a15f5" providerId="ADAL" clId="{27CEF52E-6069-4271-A70E-FF78B4F776F2}" dt="2024-07-01T04:38:40.639" v="4383" actId="931"/>
          <ac:spMkLst>
            <pc:docMk/>
            <pc:sldMk cId="3011074039" sldId="289"/>
            <ac:spMk id="2" creationId="{3B8BF273-3DA5-7F7F-0408-B086E662A889}"/>
          </ac:spMkLst>
        </pc:spChg>
        <pc:spChg chg="add mod">
          <ac:chgData name="Aryan Jha" userId="bb445abb-0c4b-4f9a-be81-c8a8220a15f5" providerId="ADAL" clId="{27CEF52E-6069-4271-A70E-FF78B4F776F2}" dt="2024-07-01T17:15:30.861" v="6980" actId="403"/>
          <ac:spMkLst>
            <pc:docMk/>
            <pc:sldMk cId="3011074039" sldId="289"/>
            <ac:spMk id="2" creationId="{B64AA7E0-7D85-C3F5-FF89-8CA014C40E25}"/>
          </ac:spMkLst>
        </pc:spChg>
        <pc:spChg chg="mod">
          <ac:chgData name="Aryan Jha" userId="bb445abb-0c4b-4f9a-be81-c8a8220a15f5" providerId="ADAL" clId="{27CEF52E-6069-4271-A70E-FF78B4F776F2}" dt="2024-07-01T04:39:31.312" v="4393" actId="20577"/>
          <ac:spMkLst>
            <pc:docMk/>
            <pc:sldMk cId="3011074039" sldId="289"/>
            <ac:spMk id="3" creationId="{D4608BB0-E2E7-96EE-E6E3-D20150ADA4CD}"/>
          </ac:spMkLst>
        </pc:spChg>
        <pc:spChg chg="add del mod">
          <ac:chgData name="Aryan Jha" userId="bb445abb-0c4b-4f9a-be81-c8a8220a15f5" providerId="ADAL" clId="{27CEF52E-6069-4271-A70E-FF78B4F776F2}" dt="2024-07-01T04:38:51.051" v="4388" actId="21"/>
          <ac:spMkLst>
            <pc:docMk/>
            <pc:sldMk cId="3011074039" sldId="289"/>
            <ac:spMk id="7" creationId="{84255F22-CEA2-1907-4CEA-A7ED4D53E20D}"/>
          </ac:spMkLst>
        </pc:spChg>
        <pc:spChg chg="add mod">
          <ac:chgData name="Aryan Jha" userId="bb445abb-0c4b-4f9a-be81-c8a8220a15f5" providerId="ADAL" clId="{27CEF52E-6069-4271-A70E-FF78B4F776F2}" dt="2024-07-01T04:39:03.534" v="4390"/>
          <ac:spMkLst>
            <pc:docMk/>
            <pc:sldMk cId="3011074039" sldId="289"/>
            <ac:spMk id="8" creationId="{D462E13E-659B-7884-6140-AA0AB3EF3D4E}"/>
          </ac:spMkLst>
        </pc:spChg>
        <pc:picChg chg="add del mod">
          <ac:chgData name="Aryan Jha" userId="bb445abb-0c4b-4f9a-be81-c8a8220a15f5" providerId="ADAL" clId="{27CEF52E-6069-4271-A70E-FF78B4F776F2}" dt="2024-07-01T04:38:52.137" v="4389" actId="1076"/>
          <ac:picMkLst>
            <pc:docMk/>
            <pc:sldMk cId="3011074039" sldId="289"/>
            <ac:picMk id="5" creationId="{0054664B-63A8-6672-FEFF-B56E69C88F1E}"/>
          </ac:picMkLst>
        </pc:picChg>
      </pc:sldChg>
      <pc:sldChg chg="addSp delSp modSp add mod ord">
        <pc:chgData name="Aryan Jha" userId="bb445abb-0c4b-4f9a-be81-c8a8220a15f5" providerId="ADAL" clId="{27CEF52E-6069-4271-A70E-FF78B4F776F2}" dt="2024-07-01T17:09:24.343" v="6968" actId="20577"/>
        <pc:sldMkLst>
          <pc:docMk/>
          <pc:sldMk cId="2556621695" sldId="290"/>
        </pc:sldMkLst>
        <pc:spChg chg="mod">
          <ac:chgData name="Aryan Jha" userId="bb445abb-0c4b-4f9a-be81-c8a8220a15f5" providerId="ADAL" clId="{27CEF52E-6069-4271-A70E-FF78B4F776F2}" dt="2024-07-01T17:09:24.343" v="6968" actId="20577"/>
          <ac:spMkLst>
            <pc:docMk/>
            <pc:sldMk cId="2556621695" sldId="290"/>
            <ac:spMk id="3" creationId="{D4608BB0-E2E7-96EE-E6E3-D20150ADA4CD}"/>
          </ac:spMkLst>
        </pc:spChg>
        <pc:spChg chg="add del mod">
          <ac:chgData name="Aryan Jha" userId="bb445abb-0c4b-4f9a-be81-c8a8220a15f5" providerId="ADAL" clId="{27CEF52E-6069-4271-A70E-FF78B4F776F2}" dt="2024-07-01T04:46:58.607" v="4398" actId="931"/>
          <ac:spMkLst>
            <pc:docMk/>
            <pc:sldMk cId="2556621695" sldId="290"/>
            <ac:spMk id="4" creationId="{75EE935E-2D21-514D-ED46-CD9E23E50E22}"/>
          </ac:spMkLst>
        </pc:spChg>
        <pc:spChg chg="add mod">
          <ac:chgData name="Aryan Jha" userId="bb445abb-0c4b-4f9a-be81-c8a8220a15f5" providerId="ADAL" clId="{27CEF52E-6069-4271-A70E-FF78B4F776F2}" dt="2024-07-01T05:00:35.806" v="4681" actId="113"/>
          <ac:spMkLst>
            <pc:docMk/>
            <pc:sldMk cId="2556621695" sldId="290"/>
            <ac:spMk id="15" creationId="{4F7C2BD4-76D1-D71E-FF94-6E2535E1ED72}"/>
          </ac:spMkLst>
        </pc:spChg>
        <pc:spChg chg="add del">
          <ac:chgData name="Aryan Jha" userId="bb445abb-0c4b-4f9a-be81-c8a8220a15f5" providerId="ADAL" clId="{27CEF52E-6069-4271-A70E-FF78B4F776F2}" dt="2024-07-01T04:53:22.738" v="4515" actId="22"/>
          <ac:spMkLst>
            <pc:docMk/>
            <pc:sldMk cId="2556621695" sldId="290"/>
            <ac:spMk id="17" creationId="{365E2262-4A77-956F-FFFC-0643F61F264F}"/>
          </ac:spMkLst>
        </pc:spChg>
        <pc:spChg chg="add mod">
          <ac:chgData name="Aryan Jha" userId="bb445abb-0c4b-4f9a-be81-c8a8220a15f5" providerId="ADAL" clId="{27CEF52E-6069-4271-A70E-FF78B4F776F2}" dt="2024-07-01T05:03:53.519" v="4715" actId="20577"/>
          <ac:spMkLst>
            <pc:docMk/>
            <pc:sldMk cId="2556621695" sldId="290"/>
            <ac:spMk id="18" creationId="{7B930CE7-F344-DCB1-882C-0711EE2F7627}"/>
          </ac:spMkLst>
        </pc:spChg>
        <pc:spChg chg="add mod">
          <ac:chgData name="Aryan Jha" userId="bb445abb-0c4b-4f9a-be81-c8a8220a15f5" providerId="ADAL" clId="{27CEF52E-6069-4271-A70E-FF78B4F776F2}" dt="2024-07-01T05:00:39.990" v="4683" actId="113"/>
          <ac:spMkLst>
            <pc:docMk/>
            <pc:sldMk cId="2556621695" sldId="290"/>
            <ac:spMk id="19" creationId="{A4E1E533-3F3F-11AA-63DE-7EF922B6AE9B}"/>
          </ac:spMkLst>
        </pc:spChg>
        <pc:spChg chg="add mod">
          <ac:chgData name="Aryan Jha" userId="bb445abb-0c4b-4f9a-be81-c8a8220a15f5" providerId="ADAL" clId="{27CEF52E-6069-4271-A70E-FF78B4F776F2}" dt="2024-07-01T05:00:44.396" v="4684" actId="113"/>
          <ac:spMkLst>
            <pc:docMk/>
            <pc:sldMk cId="2556621695" sldId="290"/>
            <ac:spMk id="20" creationId="{2BCF2739-4D2E-664E-CD88-8E8D031F8C66}"/>
          </ac:spMkLst>
        </pc:spChg>
        <pc:spChg chg="add mod">
          <ac:chgData name="Aryan Jha" userId="bb445abb-0c4b-4f9a-be81-c8a8220a15f5" providerId="ADAL" clId="{27CEF52E-6069-4271-A70E-FF78B4F776F2}" dt="2024-07-01T05:04:13.508" v="4716" actId="13822"/>
          <ac:spMkLst>
            <pc:docMk/>
            <pc:sldMk cId="2556621695" sldId="290"/>
            <ac:spMk id="21" creationId="{EF79ED54-8FBE-D4EE-0651-FE849D41460E}"/>
          </ac:spMkLst>
        </pc:spChg>
        <pc:spChg chg="add del mod">
          <ac:chgData name="Aryan Jha" userId="bb445abb-0c4b-4f9a-be81-c8a8220a15f5" providerId="ADAL" clId="{27CEF52E-6069-4271-A70E-FF78B4F776F2}" dt="2024-07-01T05:17:14.662" v="4884" actId="114"/>
          <ac:spMkLst>
            <pc:docMk/>
            <pc:sldMk cId="2556621695" sldId="290"/>
            <ac:spMk id="22" creationId="{2A946216-5D80-F8E0-A631-DACD3A7A44A6}"/>
          </ac:spMkLst>
        </pc:spChg>
        <pc:picChg chg="del">
          <ac:chgData name="Aryan Jha" userId="bb445abb-0c4b-4f9a-be81-c8a8220a15f5" providerId="ADAL" clId="{27CEF52E-6069-4271-A70E-FF78B4F776F2}" dt="2024-07-01T04:46:39.227" v="4397" actId="478"/>
          <ac:picMkLst>
            <pc:docMk/>
            <pc:sldMk cId="2556621695" sldId="290"/>
            <ac:picMk id="5" creationId="{0054664B-63A8-6672-FEFF-B56E69C88F1E}"/>
          </ac:picMkLst>
        </pc:picChg>
        <pc:picChg chg="add mod modCrop">
          <ac:chgData name="Aryan Jha" userId="bb445abb-0c4b-4f9a-be81-c8a8220a15f5" providerId="ADAL" clId="{27CEF52E-6069-4271-A70E-FF78B4F776F2}" dt="2024-07-01T04:57:34.897" v="4625" actId="1076"/>
          <ac:picMkLst>
            <pc:docMk/>
            <pc:sldMk cId="2556621695" sldId="290"/>
            <ac:picMk id="7" creationId="{6E38F1B2-EBEA-DA7D-1A0E-F709A1D96BEF}"/>
          </ac:picMkLst>
        </pc:picChg>
        <pc:picChg chg="add mod modCrop">
          <ac:chgData name="Aryan Jha" userId="bb445abb-0c4b-4f9a-be81-c8a8220a15f5" providerId="ADAL" clId="{27CEF52E-6069-4271-A70E-FF78B4F776F2}" dt="2024-07-01T04:57:34.897" v="4625" actId="1076"/>
          <ac:picMkLst>
            <pc:docMk/>
            <pc:sldMk cId="2556621695" sldId="290"/>
            <ac:picMk id="10" creationId="{AB29E759-7FD8-CE12-6D77-1FCC5C2C598C}"/>
          </ac:picMkLst>
        </pc:picChg>
        <pc:picChg chg="add mod modCrop">
          <ac:chgData name="Aryan Jha" userId="bb445abb-0c4b-4f9a-be81-c8a8220a15f5" providerId="ADAL" clId="{27CEF52E-6069-4271-A70E-FF78B4F776F2}" dt="2024-07-01T04:57:34.897" v="4625" actId="1076"/>
          <ac:picMkLst>
            <pc:docMk/>
            <pc:sldMk cId="2556621695" sldId="290"/>
            <ac:picMk id="12" creationId="{8C58D00E-F059-66E2-196B-360568FC29D4}"/>
          </ac:picMkLst>
        </pc:picChg>
        <pc:picChg chg="add mod modCrop">
          <ac:chgData name="Aryan Jha" userId="bb445abb-0c4b-4f9a-be81-c8a8220a15f5" providerId="ADAL" clId="{27CEF52E-6069-4271-A70E-FF78B4F776F2}" dt="2024-07-01T04:57:34.897" v="4625" actId="1076"/>
          <ac:picMkLst>
            <pc:docMk/>
            <pc:sldMk cId="2556621695" sldId="290"/>
            <ac:picMk id="14" creationId="{DFB21B74-517A-7E08-FBDD-1C563E66F9BD}"/>
          </ac:picMkLst>
        </pc:picChg>
      </pc:sldChg>
      <pc:sldChg chg="modSp add mod">
        <pc:chgData name="Aryan Jha" userId="bb445abb-0c4b-4f9a-be81-c8a8220a15f5" providerId="ADAL" clId="{27CEF52E-6069-4271-A70E-FF78B4F776F2}" dt="2024-07-19T17:59:48.940" v="8823"/>
        <pc:sldMkLst>
          <pc:docMk/>
          <pc:sldMk cId="448216331" sldId="291"/>
        </pc:sldMkLst>
        <pc:spChg chg="mod">
          <ac:chgData name="Aryan Jha" userId="bb445abb-0c4b-4f9a-be81-c8a8220a15f5" providerId="ADAL" clId="{27CEF52E-6069-4271-A70E-FF78B4F776F2}" dt="2024-07-19T17:59:48.940" v="8823"/>
          <ac:spMkLst>
            <pc:docMk/>
            <pc:sldMk cId="448216331" sldId="291"/>
            <ac:spMk id="3" creationId="{00000000-0000-0000-0000-000000000000}"/>
          </ac:spMkLst>
        </pc:spChg>
      </pc:sldChg>
      <pc:sldChg chg="addSp delSp modSp add mod">
        <pc:chgData name="Aryan Jha" userId="bb445abb-0c4b-4f9a-be81-c8a8220a15f5" providerId="ADAL" clId="{27CEF52E-6069-4271-A70E-FF78B4F776F2}" dt="2024-07-01T17:07:22.551" v="6943" actId="20577"/>
        <pc:sldMkLst>
          <pc:docMk/>
          <pc:sldMk cId="1105650761" sldId="292"/>
        </pc:sldMkLst>
        <pc:spChg chg="del">
          <ac:chgData name="Aryan Jha" userId="bb445abb-0c4b-4f9a-be81-c8a8220a15f5" providerId="ADAL" clId="{27CEF52E-6069-4271-A70E-FF78B4F776F2}" dt="2024-07-01T16:58:38.173" v="6412" actId="478"/>
          <ac:spMkLst>
            <pc:docMk/>
            <pc:sldMk cId="1105650761" sldId="292"/>
            <ac:spMk id="2" creationId="{34048F14-A2F6-515C-CD02-1B64DFADD2C5}"/>
          </ac:spMkLst>
        </pc:spChg>
        <pc:spChg chg="mod">
          <ac:chgData name="Aryan Jha" userId="bb445abb-0c4b-4f9a-be81-c8a8220a15f5" providerId="ADAL" clId="{27CEF52E-6069-4271-A70E-FF78B4F776F2}" dt="2024-07-01T16:58:40.561" v="6413" actId="1076"/>
          <ac:spMkLst>
            <pc:docMk/>
            <pc:sldMk cId="1105650761" sldId="292"/>
            <ac:spMk id="3" creationId="{2B5A9126-CD92-4E1E-F05D-3C4AB3A93C23}"/>
          </ac:spMkLst>
        </pc:spChg>
        <pc:spChg chg="mod">
          <ac:chgData name="Aryan Jha" userId="bb445abb-0c4b-4f9a-be81-c8a8220a15f5" providerId="ADAL" clId="{27CEF52E-6069-4271-A70E-FF78B4F776F2}" dt="2024-07-01T17:07:22.551" v="6943" actId="20577"/>
          <ac:spMkLst>
            <pc:docMk/>
            <pc:sldMk cId="1105650761" sldId="292"/>
            <ac:spMk id="6" creationId="{2AC90C9A-5A16-6F19-6CB8-9FDFDCE03A55}"/>
          </ac:spMkLst>
        </pc:spChg>
        <pc:spChg chg="del">
          <ac:chgData name="Aryan Jha" userId="bb445abb-0c4b-4f9a-be81-c8a8220a15f5" providerId="ADAL" clId="{27CEF52E-6069-4271-A70E-FF78B4F776F2}" dt="2024-07-01T16:58:33.001" v="6410" actId="478"/>
          <ac:spMkLst>
            <pc:docMk/>
            <pc:sldMk cId="1105650761" sldId="292"/>
            <ac:spMk id="8" creationId="{1032CC1E-7618-363D-492E-B1D78913193F}"/>
          </ac:spMkLst>
        </pc:spChg>
        <pc:spChg chg="add del mod">
          <ac:chgData name="Aryan Jha" userId="bb445abb-0c4b-4f9a-be81-c8a8220a15f5" providerId="ADAL" clId="{27CEF52E-6069-4271-A70E-FF78B4F776F2}" dt="2024-07-01T16:56:42.448" v="6214" actId="478"/>
          <ac:spMkLst>
            <pc:docMk/>
            <pc:sldMk cId="1105650761" sldId="292"/>
            <ac:spMk id="9" creationId="{B101A242-7A74-E861-4FC1-8867311BFE25}"/>
          </ac:spMkLst>
        </pc:spChg>
        <pc:picChg chg="del">
          <ac:chgData name="Aryan Jha" userId="bb445abb-0c4b-4f9a-be81-c8a8220a15f5" providerId="ADAL" clId="{27CEF52E-6069-4271-A70E-FF78B4F776F2}" dt="2024-07-01T16:56:34.034" v="6213" actId="478"/>
          <ac:picMkLst>
            <pc:docMk/>
            <pc:sldMk cId="1105650761" sldId="292"/>
            <ac:picMk id="5" creationId="{B510EB4A-FA5B-1C5F-A6FB-87A36579B40E}"/>
          </ac:picMkLst>
        </pc:picChg>
        <pc:picChg chg="add mod">
          <ac:chgData name="Aryan Jha" userId="bb445abb-0c4b-4f9a-be81-c8a8220a15f5" providerId="ADAL" clId="{27CEF52E-6069-4271-A70E-FF78B4F776F2}" dt="2024-07-01T16:58:51.083" v="6414" actId="1076"/>
          <ac:picMkLst>
            <pc:docMk/>
            <pc:sldMk cId="1105650761" sldId="292"/>
            <ac:picMk id="11" creationId="{C02712C2-979F-44E1-11AE-E1947479875F}"/>
          </ac:picMkLst>
        </pc:picChg>
      </pc:sldChg>
      <pc:sldChg chg="modSp add mod">
        <pc:chgData name="Aryan Jha" userId="bb445abb-0c4b-4f9a-be81-c8a8220a15f5" providerId="ADAL" clId="{27CEF52E-6069-4271-A70E-FF78B4F776F2}" dt="2024-07-01T17:05:55.945" v="6940" actId="12"/>
        <pc:sldMkLst>
          <pc:docMk/>
          <pc:sldMk cId="831541587" sldId="293"/>
        </pc:sldMkLst>
        <pc:spChg chg="mod">
          <ac:chgData name="Aryan Jha" userId="bb445abb-0c4b-4f9a-be81-c8a8220a15f5" providerId="ADAL" clId="{27CEF52E-6069-4271-A70E-FF78B4F776F2}" dt="2024-07-01T17:05:55.945" v="6940" actId="12"/>
          <ac:spMkLst>
            <pc:docMk/>
            <pc:sldMk cId="831541587" sldId="293"/>
            <ac:spMk id="2" creationId="{00000000-0000-0000-0000-000000000000}"/>
          </ac:spMkLst>
        </pc:spChg>
      </pc:sldChg>
      <pc:sldChg chg="modSp new del mod">
        <pc:chgData name="Aryan Jha" userId="bb445abb-0c4b-4f9a-be81-c8a8220a15f5" providerId="ADAL" clId="{27CEF52E-6069-4271-A70E-FF78B4F776F2}" dt="2024-07-19T19:13:16.898" v="9778" actId="2696"/>
        <pc:sldMkLst>
          <pc:docMk/>
          <pc:sldMk cId="4036657689" sldId="294"/>
        </pc:sldMkLst>
        <pc:spChg chg="mod">
          <ac:chgData name="Aryan Jha" userId="bb445abb-0c4b-4f9a-be81-c8a8220a15f5" providerId="ADAL" clId="{27CEF52E-6069-4271-A70E-FF78B4F776F2}" dt="2024-07-19T17:25:26.224" v="7906" actId="1076"/>
          <ac:spMkLst>
            <pc:docMk/>
            <pc:sldMk cId="4036657689" sldId="294"/>
            <ac:spMk id="2" creationId="{DACBDACE-5060-1E57-A045-89CAF1504BC6}"/>
          </ac:spMkLst>
        </pc:spChg>
        <pc:spChg chg="mod">
          <ac:chgData name="Aryan Jha" userId="bb445abb-0c4b-4f9a-be81-c8a8220a15f5" providerId="ADAL" clId="{27CEF52E-6069-4271-A70E-FF78B4F776F2}" dt="2024-07-19T14:57:07.096" v="7108" actId="20577"/>
          <ac:spMkLst>
            <pc:docMk/>
            <pc:sldMk cId="4036657689" sldId="294"/>
            <ac:spMk id="3" creationId="{9767310F-4053-C289-B51E-18C4BD808B40}"/>
          </ac:spMkLst>
        </pc:spChg>
      </pc:sldChg>
      <pc:sldChg chg="modSp add del mod">
        <pc:chgData name="Aryan Jha" userId="bb445abb-0c4b-4f9a-be81-c8a8220a15f5" providerId="ADAL" clId="{27CEF52E-6069-4271-A70E-FF78B4F776F2}" dt="2024-07-19T19:13:16.898" v="9778" actId="2696"/>
        <pc:sldMkLst>
          <pc:docMk/>
          <pc:sldMk cId="3801884378" sldId="295"/>
        </pc:sldMkLst>
        <pc:spChg chg="mod">
          <ac:chgData name="Aryan Jha" userId="bb445abb-0c4b-4f9a-be81-c8a8220a15f5" providerId="ADAL" clId="{27CEF52E-6069-4271-A70E-FF78B4F776F2}" dt="2024-07-19T15:02:49.170" v="7132" actId="15"/>
          <ac:spMkLst>
            <pc:docMk/>
            <pc:sldMk cId="3801884378" sldId="295"/>
            <ac:spMk id="2" creationId="{DACBDACE-5060-1E57-A045-89CAF1504BC6}"/>
          </ac:spMkLst>
        </pc:spChg>
      </pc:sldChg>
      <pc:sldChg chg="addSp delSp modSp new del mod">
        <pc:chgData name="Aryan Jha" userId="bb445abb-0c4b-4f9a-be81-c8a8220a15f5" providerId="ADAL" clId="{27CEF52E-6069-4271-A70E-FF78B4F776F2}" dt="2024-07-19T19:13:16.898" v="9778" actId="2696"/>
        <pc:sldMkLst>
          <pc:docMk/>
          <pc:sldMk cId="7945299" sldId="296"/>
        </pc:sldMkLst>
        <pc:spChg chg="del">
          <ac:chgData name="Aryan Jha" userId="bb445abb-0c4b-4f9a-be81-c8a8220a15f5" providerId="ADAL" clId="{27CEF52E-6069-4271-A70E-FF78B4F776F2}" dt="2024-07-19T15:20:25.025" v="7137" actId="1032"/>
          <ac:spMkLst>
            <pc:docMk/>
            <pc:sldMk cId="7945299" sldId="296"/>
            <ac:spMk id="2" creationId="{D8F3E5FA-57E0-FEF3-5E1C-234E028258B8}"/>
          </ac:spMkLst>
        </pc:spChg>
        <pc:spChg chg="mod">
          <ac:chgData name="Aryan Jha" userId="bb445abb-0c4b-4f9a-be81-c8a8220a15f5" providerId="ADAL" clId="{27CEF52E-6069-4271-A70E-FF78B4F776F2}" dt="2024-07-19T16:15:35.631" v="7311"/>
          <ac:spMkLst>
            <pc:docMk/>
            <pc:sldMk cId="7945299" sldId="296"/>
            <ac:spMk id="3" creationId="{1A085BFD-7C33-0125-4229-45CBF3724D5D}"/>
          </ac:spMkLst>
        </pc:spChg>
        <pc:spChg chg="add mod">
          <ac:chgData name="Aryan Jha" userId="bb445abb-0c4b-4f9a-be81-c8a8220a15f5" providerId="ADAL" clId="{27CEF52E-6069-4271-A70E-FF78B4F776F2}" dt="2024-07-19T19:12:45.371" v="9777" actId="12"/>
          <ac:spMkLst>
            <pc:docMk/>
            <pc:sldMk cId="7945299" sldId="296"/>
            <ac:spMk id="6" creationId="{D8967518-565F-0FC8-F557-59936625768E}"/>
          </ac:spMkLst>
        </pc:spChg>
        <pc:spChg chg="add del">
          <ac:chgData name="Aryan Jha" userId="bb445abb-0c4b-4f9a-be81-c8a8220a15f5" providerId="ADAL" clId="{27CEF52E-6069-4271-A70E-FF78B4F776F2}" dt="2024-07-19T17:27:29.562" v="7917" actId="22"/>
          <ac:spMkLst>
            <pc:docMk/>
            <pc:sldMk cId="7945299" sldId="296"/>
            <ac:spMk id="9" creationId="{9ADE5CBD-744C-69A4-986B-21FE1763FD6B}"/>
          </ac:spMkLst>
        </pc:spChg>
        <pc:spChg chg="add del">
          <ac:chgData name="Aryan Jha" userId="bb445abb-0c4b-4f9a-be81-c8a8220a15f5" providerId="ADAL" clId="{27CEF52E-6069-4271-A70E-FF78B4F776F2}" dt="2024-07-19T17:27:32.243" v="7919" actId="478"/>
          <ac:spMkLst>
            <pc:docMk/>
            <pc:sldMk cId="7945299" sldId="296"/>
            <ac:spMk id="11" creationId="{64689235-C693-C0D0-B662-5A5DBD24DAE6}"/>
          </ac:spMkLst>
        </pc:spChg>
        <pc:spChg chg="add del mod">
          <ac:chgData name="Aryan Jha" userId="bb445abb-0c4b-4f9a-be81-c8a8220a15f5" providerId="ADAL" clId="{27CEF52E-6069-4271-A70E-FF78B4F776F2}" dt="2024-07-19T17:45:22.780" v="8363" actId="478"/>
          <ac:spMkLst>
            <pc:docMk/>
            <pc:sldMk cId="7945299" sldId="296"/>
            <ac:spMk id="12" creationId="{4E7BFBBE-015E-5211-3B9E-7CBC85186194}"/>
          </ac:spMkLst>
        </pc:spChg>
        <pc:graphicFrameChg chg="add del mod modGraphic">
          <ac:chgData name="Aryan Jha" userId="bb445abb-0c4b-4f9a-be81-c8a8220a15f5" providerId="ADAL" clId="{27CEF52E-6069-4271-A70E-FF78B4F776F2}" dt="2024-07-19T16:14:54.501" v="7304" actId="478"/>
          <ac:graphicFrameMkLst>
            <pc:docMk/>
            <pc:sldMk cId="7945299" sldId="296"/>
            <ac:graphicFrameMk id="4" creationId="{889B94A4-FE5B-848B-D2EC-0ADD095F14E2}"/>
          </ac:graphicFrameMkLst>
        </pc:graphicFrameChg>
        <pc:picChg chg="add del mod">
          <ac:chgData name="Aryan Jha" userId="bb445abb-0c4b-4f9a-be81-c8a8220a15f5" providerId="ADAL" clId="{27CEF52E-6069-4271-A70E-FF78B4F776F2}" dt="2024-07-19T17:27:21.610" v="7907" actId="478"/>
          <ac:picMkLst>
            <pc:docMk/>
            <pc:sldMk cId="7945299" sldId="296"/>
            <ac:picMk id="7" creationId="{B34E8335-93DE-E2C6-87C1-071A383FA500}"/>
          </ac:picMkLst>
        </pc:picChg>
      </pc:sldChg>
      <pc:sldChg chg="add del">
        <pc:chgData name="Aryan Jha" userId="bb445abb-0c4b-4f9a-be81-c8a8220a15f5" providerId="ADAL" clId="{27CEF52E-6069-4271-A70E-FF78B4F776F2}" dt="2024-07-19T15:02:58.658" v="7133" actId="47"/>
        <pc:sldMkLst>
          <pc:docMk/>
          <pc:sldMk cId="3287662570" sldId="296"/>
        </pc:sldMkLst>
      </pc:sldChg>
      <pc:sldChg chg="new del">
        <pc:chgData name="Aryan Jha" userId="bb445abb-0c4b-4f9a-be81-c8a8220a15f5" providerId="ADAL" clId="{27CEF52E-6069-4271-A70E-FF78B4F776F2}" dt="2024-07-19T15:20:01.968" v="7136" actId="47"/>
        <pc:sldMkLst>
          <pc:docMk/>
          <pc:sldMk cId="308847170" sldId="297"/>
        </pc:sldMkLst>
      </pc:sldChg>
      <pc:sldChg chg="addSp delSp modSp add del mod">
        <pc:chgData name="Aryan Jha" userId="bb445abb-0c4b-4f9a-be81-c8a8220a15f5" providerId="ADAL" clId="{27CEF52E-6069-4271-A70E-FF78B4F776F2}" dt="2024-07-19T19:13:16.898" v="9778" actId="2696"/>
        <pc:sldMkLst>
          <pc:docMk/>
          <pc:sldMk cId="1119529375" sldId="297"/>
        </pc:sldMkLst>
        <pc:spChg chg="add del mod">
          <ac:chgData name="Aryan Jha" userId="bb445abb-0c4b-4f9a-be81-c8a8220a15f5" providerId="ADAL" clId="{27CEF52E-6069-4271-A70E-FF78B4F776F2}" dt="2024-07-19T17:45:12.985" v="8360" actId="478"/>
          <ac:spMkLst>
            <pc:docMk/>
            <pc:sldMk cId="1119529375" sldId="297"/>
            <ac:spMk id="4" creationId="{3F510141-90A0-1538-EBA4-F34407BA6EA1}"/>
          </ac:spMkLst>
        </pc:spChg>
        <pc:spChg chg="del">
          <ac:chgData name="Aryan Jha" userId="bb445abb-0c4b-4f9a-be81-c8a8220a15f5" providerId="ADAL" clId="{27CEF52E-6069-4271-A70E-FF78B4F776F2}" dt="2024-07-19T17:45:10.510" v="8359" actId="478"/>
          <ac:spMkLst>
            <pc:docMk/>
            <pc:sldMk cId="1119529375" sldId="297"/>
            <ac:spMk id="6" creationId="{D8967518-565F-0FC8-F557-59936625768E}"/>
          </ac:spMkLst>
        </pc:spChg>
        <pc:spChg chg="mod">
          <ac:chgData name="Aryan Jha" userId="bb445abb-0c4b-4f9a-be81-c8a8220a15f5" providerId="ADAL" clId="{27CEF52E-6069-4271-A70E-FF78B4F776F2}" dt="2024-07-19T17:46:18.986" v="8407" actId="20577"/>
          <ac:spMkLst>
            <pc:docMk/>
            <pc:sldMk cId="1119529375" sldId="297"/>
            <ac:spMk id="12" creationId="{4E7BFBBE-015E-5211-3B9E-7CBC85186194}"/>
          </ac:spMkLst>
        </pc:spChg>
      </pc:sldChg>
      <pc:sldChg chg="addSp delSp modSp add del mod">
        <pc:chgData name="Aryan Jha" userId="bb445abb-0c4b-4f9a-be81-c8a8220a15f5" providerId="ADAL" clId="{27CEF52E-6069-4271-A70E-FF78B4F776F2}" dt="2024-07-19T19:13:16.898" v="9778" actId="2696"/>
        <pc:sldMkLst>
          <pc:docMk/>
          <pc:sldMk cId="869045670" sldId="298"/>
        </pc:sldMkLst>
        <pc:spChg chg="add mod">
          <ac:chgData name="Aryan Jha" userId="bb445abb-0c4b-4f9a-be81-c8a8220a15f5" providerId="ADAL" clId="{27CEF52E-6069-4271-A70E-FF78B4F776F2}" dt="2024-07-19T18:07:35.279" v="8999" actId="1076"/>
          <ac:spMkLst>
            <pc:docMk/>
            <pc:sldMk cId="869045670" sldId="298"/>
            <ac:spMk id="5" creationId="{90363712-ED61-3D42-49E9-099D8702DB4B}"/>
          </ac:spMkLst>
        </pc:spChg>
        <pc:spChg chg="add del">
          <ac:chgData name="Aryan Jha" userId="bb445abb-0c4b-4f9a-be81-c8a8220a15f5" providerId="ADAL" clId="{27CEF52E-6069-4271-A70E-FF78B4F776F2}" dt="2024-07-19T18:09:44.332" v="9004" actId="22"/>
          <ac:spMkLst>
            <pc:docMk/>
            <pc:sldMk cId="869045670" sldId="298"/>
            <ac:spMk id="9" creationId="{3881E81F-6A97-1C37-C986-1C88D4C2AE90}"/>
          </ac:spMkLst>
        </pc:spChg>
        <pc:spChg chg="mod">
          <ac:chgData name="Aryan Jha" userId="bb445abb-0c4b-4f9a-be81-c8a8220a15f5" providerId="ADAL" clId="{27CEF52E-6069-4271-A70E-FF78B4F776F2}" dt="2024-07-19T18:06:32.294" v="8938" actId="20577"/>
          <ac:spMkLst>
            <pc:docMk/>
            <pc:sldMk cId="869045670" sldId="298"/>
            <ac:spMk id="12" creationId="{4E7BFBBE-015E-5211-3B9E-7CBC85186194}"/>
          </ac:spMkLst>
        </pc:spChg>
        <pc:spChg chg="add mod">
          <ac:chgData name="Aryan Jha" userId="bb445abb-0c4b-4f9a-be81-c8a8220a15f5" providerId="ADAL" clId="{27CEF52E-6069-4271-A70E-FF78B4F776F2}" dt="2024-07-19T18:11:04.422" v="9095" actId="1076"/>
          <ac:spMkLst>
            <pc:docMk/>
            <pc:sldMk cId="869045670" sldId="298"/>
            <ac:spMk id="13" creationId="{648CD835-7617-0C1F-1AEC-13488B5CCB7E}"/>
          </ac:spMkLst>
        </pc:spChg>
        <pc:spChg chg="add mod">
          <ac:chgData name="Aryan Jha" userId="bb445abb-0c4b-4f9a-be81-c8a8220a15f5" providerId="ADAL" clId="{27CEF52E-6069-4271-A70E-FF78B4F776F2}" dt="2024-07-19T18:37:39.841" v="9301" actId="207"/>
          <ac:spMkLst>
            <pc:docMk/>
            <pc:sldMk cId="869045670" sldId="298"/>
            <ac:spMk id="16" creationId="{9CB09F41-E40B-5B28-FF45-C803D19D86BA}"/>
          </ac:spMkLst>
        </pc:spChg>
        <pc:picChg chg="add mod">
          <ac:chgData name="Aryan Jha" userId="bb445abb-0c4b-4f9a-be81-c8a8220a15f5" providerId="ADAL" clId="{27CEF52E-6069-4271-A70E-FF78B4F776F2}" dt="2024-07-19T18:06:48.588" v="8943" actId="1076"/>
          <ac:picMkLst>
            <pc:docMk/>
            <pc:sldMk cId="869045670" sldId="298"/>
            <ac:picMk id="4" creationId="{1310E9FA-176D-F431-61C3-4B50E6E61991}"/>
          </ac:picMkLst>
        </pc:picChg>
        <pc:picChg chg="add mod">
          <ac:chgData name="Aryan Jha" userId="bb445abb-0c4b-4f9a-be81-c8a8220a15f5" providerId="ADAL" clId="{27CEF52E-6069-4271-A70E-FF78B4F776F2}" dt="2024-07-19T18:10:02.116" v="9008" actId="1076"/>
          <ac:picMkLst>
            <pc:docMk/>
            <pc:sldMk cId="869045670" sldId="298"/>
            <ac:picMk id="11" creationId="{34074F01-6D5C-E842-C1C6-DEBE141E570E}"/>
          </ac:picMkLst>
        </pc:picChg>
        <pc:cxnChg chg="add mod">
          <ac:chgData name="Aryan Jha" userId="bb445abb-0c4b-4f9a-be81-c8a8220a15f5" providerId="ADAL" clId="{27CEF52E-6069-4271-A70E-FF78B4F776F2}" dt="2024-07-19T18:08:01.282" v="9002" actId="208"/>
          <ac:cxnSpMkLst>
            <pc:docMk/>
            <pc:sldMk cId="869045670" sldId="298"/>
            <ac:cxnSpMk id="7" creationId="{7FD7DE41-DEF4-6525-8A15-8799EFA2F16B}"/>
          </ac:cxnSpMkLst>
        </pc:cxnChg>
        <pc:cxnChg chg="add mod">
          <ac:chgData name="Aryan Jha" userId="bb445abb-0c4b-4f9a-be81-c8a8220a15f5" providerId="ADAL" clId="{27CEF52E-6069-4271-A70E-FF78B4F776F2}" dt="2024-07-19T18:11:04.422" v="9095" actId="1076"/>
          <ac:cxnSpMkLst>
            <pc:docMk/>
            <pc:sldMk cId="869045670" sldId="298"/>
            <ac:cxnSpMk id="14" creationId="{A9DD1D44-15FC-1BDF-3D10-2AF6AFD9ED6A}"/>
          </ac:cxnSpMkLst>
        </pc:cxnChg>
      </pc:sldChg>
      <pc:sldChg chg="delSp modSp add del mod">
        <pc:chgData name="Aryan Jha" userId="bb445abb-0c4b-4f9a-be81-c8a8220a15f5" providerId="ADAL" clId="{27CEF52E-6069-4271-A70E-FF78B4F776F2}" dt="2024-07-19T19:13:16.898" v="9778" actId="2696"/>
        <pc:sldMkLst>
          <pc:docMk/>
          <pc:sldMk cId="1557697725" sldId="299"/>
        </pc:sldMkLst>
        <pc:spChg chg="mod">
          <ac:chgData name="Aryan Jha" userId="bb445abb-0c4b-4f9a-be81-c8a8220a15f5" providerId="ADAL" clId="{27CEF52E-6069-4271-A70E-FF78B4F776F2}" dt="2024-07-19T18:42:47.892" v="9754" actId="20577"/>
          <ac:spMkLst>
            <pc:docMk/>
            <pc:sldMk cId="1557697725" sldId="299"/>
            <ac:spMk id="12" creationId="{4E7BFBBE-015E-5211-3B9E-7CBC85186194}"/>
          </ac:spMkLst>
        </pc:spChg>
        <pc:picChg chg="del mod">
          <ac:chgData name="Aryan Jha" userId="bb445abb-0c4b-4f9a-be81-c8a8220a15f5" providerId="ADAL" clId="{27CEF52E-6069-4271-A70E-FF78B4F776F2}" dt="2024-07-19T18:05:51.781" v="8884" actId="478"/>
          <ac:picMkLst>
            <pc:docMk/>
            <pc:sldMk cId="1557697725" sldId="299"/>
            <ac:picMk id="4" creationId="{1310E9FA-176D-F431-61C3-4B50E6E61991}"/>
          </ac:picMkLst>
        </pc:picChg>
      </pc:sldChg>
      <pc:sldChg chg="addSp delSp modSp new del mod">
        <pc:chgData name="Aryan Jha" userId="bb445abb-0c4b-4f9a-be81-c8a8220a15f5" providerId="ADAL" clId="{27CEF52E-6069-4271-A70E-FF78B4F776F2}" dt="2024-07-19T19:13:16.898" v="9778" actId="2696"/>
        <pc:sldMkLst>
          <pc:docMk/>
          <pc:sldMk cId="1707494901" sldId="300"/>
        </pc:sldMkLst>
        <pc:spChg chg="del">
          <ac:chgData name="Aryan Jha" userId="bb445abb-0c4b-4f9a-be81-c8a8220a15f5" providerId="ADAL" clId="{27CEF52E-6069-4271-A70E-FF78B4F776F2}" dt="2024-07-19T18:24:04.930" v="9167" actId="22"/>
          <ac:spMkLst>
            <pc:docMk/>
            <pc:sldMk cId="1707494901" sldId="300"/>
            <ac:spMk id="2" creationId="{90F76CBA-F9BD-D783-CABD-358B4106343E}"/>
          </ac:spMkLst>
        </pc:spChg>
        <pc:spChg chg="mod">
          <ac:chgData name="Aryan Jha" userId="bb445abb-0c4b-4f9a-be81-c8a8220a15f5" providerId="ADAL" clId="{27CEF52E-6069-4271-A70E-FF78B4F776F2}" dt="2024-07-19T18:32:51.696" v="9255" actId="20577"/>
          <ac:spMkLst>
            <pc:docMk/>
            <pc:sldMk cId="1707494901" sldId="300"/>
            <ac:spMk id="3" creationId="{AB488909-2F64-AC1E-0138-F966DAC2C32F}"/>
          </ac:spMkLst>
        </pc:spChg>
        <pc:picChg chg="add mod ord">
          <ac:chgData name="Aryan Jha" userId="bb445abb-0c4b-4f9a-be81-c8a8220a15f5" providerId="ADAL" clId="{27CEF52E-6069-4271-A70E-FF78B4F776F2}" dt="2024-07-19T18:29:16.038" v="9207" actId="1582"/>
          <ac:picMkLst>
            <pc:docMk/>
            <pc:sldMk cId="1707494901" sldId="300"/>
            <ac:picMk id="5" creationId="{8EC279CD-F282-0635-0624-285FF51EA1D7}"/>
          </ac:picMkLst>
        </pc:picChg>
      </pc:sldChg>
      <pc:sldChg chg="addSp delSp modSp add del mod">
        <pc:chgData name="Aryan Jha" userId="bb445abb-0c4b-4f9a-be81-c8a8220a15f5" providerId="ADAL" clId="{27CEF52E-6069-4271-A70E-FF78B4F776F2}" dt="2024-07-19T19:13:16.898" v="9778" actId="2696"/>
        <pc:sldMkLst>
          <pc:docMk/>
          <pc:sldMk cId="561760903" sldId="301"/>
        </pc:sldMkLst>
        <pc:spChg chg="del">
          <ac:chgData name="Aryan Jha" userId="bb445abb-0c4b-4f9a-be81-c8a8220a15f5" providerId="ADAL" clId="{27CEF52E-6069-4271-A70E-FF78B4F776F2}" dt="2024-07-19T18:33:01.619" v="9256" actId="478"/>
          <ac:spMkLst>
            <pc:docMk/>
            <pc:sldMk cId="561760903" sldId="301"/>
            <ac:spMk id="3" creationId="{AB488909-2F64-AC1E-0138-F966DAC2C32F}"/>
          </ac:spMkLst>
        </pc:spChg>
        <pc:spChg chg="add del mod">
          <ac:chgData name="Aryan Jha" userId="bb445abb-0c4b-4f9a-be81-c8a8220a15f5" providerId="ADAL" clId="{27CEF52E-6069-4271-A70E-FF78B4F776F2}" dt="2024-07-19T18:33:04.552" v="9259" actId="478"/>
          <ac:spMkLst>
            <pc:docMk/>
            <pc:sldMk cId="561760903" sldId="301"/>
            <ac:spMk id="4" creationId="{A6D61678-B4FE-6F82-8113-B9FC884B4037}"/>
          </ac:spMkLst>
        </pc:spChg>
        <pc:spChg chg="add mod">
          <ac:chgData name="Aryan Jha" userId="bb445abb-0c4b-4f9a-be81-c8a8220a15f5" providerId="ADAL" clId="{27CEF52E-6069-4271-A70E-FF78B4F776F2}" dt="2024-07-19T18:33:02.929" v="9258"/>
          <ac:spMkLst>
            <pc:docMk/>
            <pc:sldMk cId="561760903" sldId="301"/>
            <ac:spMk id="6" creationId="{BF3BDF5B-5EBC-8A69-8CCF-E259F1D51C54}"/>
          </ac:spMkLst>
        </pc:spChg>
        <pc:spChg chg="add mod">
          <ac:chgData name="Aryan Jha" userId="bb445abb-0c4b-4f9a-be81-c8a8220a15f5" providerId="ADAL" clId="{27CEF52E-6069-4271-A70E-FF78B4F776F2}" dt="2024-07-19T18:33:04.793" v="9260"/>
          <ac:spMkLst>
            <pc:docMk/>
            <pc:sldMk cId="561760903" sldId="301"/>
            <ac:spMk id="7" creationId="{024B2308-7B9D-E009-CEBB-F43DCBF066F5}"/>
          </ac:spMkLst>
        </pc:spChg>
        <pc:picChg chg="mod">
          <ac:chgData name="Aryan Jha" userId="bb445abb-0c4b-4f9a-be81-c8a8220a15f5" providerId="ADAL" clId="{27CEF52E-6069-4271-A70E-FF78B4F776F2}" dt="2024-07-19T18:30:48.842" v="9213" actId="14100"/>
          <ac:picMkLst>
            <pc:docMk/>
            <pc:sldMk cId="561760903" sldId="301"/>
            <ac:picMk id="5" creationId="{8EC279CD-F282-0635-0624-285FF51EA1D7}"/>
          </ac:picMkLst>
        </pc:picChg>
      </pc:sldChg>
      <pc:sldChg chg="addSp delSp modSp add mod">
        <pc:chgData name="Aryan Jha" userId="bb445abb-0c4b-4f9a-be81-c8a8220a15f5" providerId="ADAL" clId="{27CEF52E-6069-4271-A70E-FF78B4F776F2}" dt="2024-07-19T19:35:27.085" v="10097" actId="20577"/>
        <pc:sldMkLst>
          <pc:docMk/>
          <pc:sldMk cId="89554699" sldId="302"/>
        </pc:sldMkLst>
        <pc:spChg chg="del">
          <ac:chgData name="Aryan Jha" userId="bb445abb-0c4b-4f9a-be81-c8a8220a15f5" providerId="ADAL" clId="{27CEF52E-6069-4271-A70E-FF78B4F776F2}" dt="2024-07-19T19:26:03.670" v="9780" actId="478"/>
          <ac:spMkLst>
            <pc:docMk/>
            <pc:sldMk cId="89554699" sldId="302"/>
            <ac:spMk id="5" creationId="{90363712-ED61-3D42-49E9-099D8702DB4B}"/>
          </ac:spMkLst>
        </pc:spChg>
        <pc:spChg chg="mod">
          <ac:chgData name="Aryan Jha" userId="bb445abb-0c4b-4f9a-be81-c8a8220a15f5" providerId="ADAL" clId="{27CEF52E-6069-4271-A70E-FF78B4F776F2}" dt="2024-07-19T19:35:27.085" v="10097" actId="20577"/>
          <ac:spMkLst>
            <pc:docMk/>
            <pc:sldMk cId="89554699" sldId="302"/>
            <ac:spMk id="12" creationId="{4E7BFBBE-015E-5211-3B9E-7CBC85186194}"/>
          </ac:spMkLst>
        </pc:spChg>
        <pc:spChg chg="del">
          <ac:chgData name="Aryan Jha" userId="bb445abb-0c4b-4f9a-be81-c8a8220a15f5" providerId="ADAL" clId="{27CEF52E-6069-4271-A70E-FF78B4F776F2}" dt="2024-07-19T19:26:03.670" v="9780" actId="478"/>
          <ac:spMkLst>
            <pc:docMk/>
            <pc:sldMk cId="89554699" sldId="302"/>
            <ac:spMk id="13" creationId="{648CD835-7617-0C1F-1AEC-13488B5CCB7E}"/>
          </ac:spMkLst>
        </pc:spChg>
        <pc:picChg chg="del">
          <ac:chgData name="Aryan Jha" userId="bb445abb-0c4b-4f9a-be81-c8a8220a15f5" providerId="ADAL" clId="{27CEF52E-6069-4271-A70E-FF78B4F776F2}" dt="2024-07-19T19:26:03.670" v="9780" actId="478"/>
          <ac:picMkLst>
            <pc:docMk/>
            <pc:sldMk cId="89554699" sldId="302"/>
            <ac:picMk id="4" creationId="{1310E9FA-176D-F431-61C3-4B50E6E61991}"/>
          </ac:picMkLst>
        </pc:picChg>
        <pc:picChg chg="add mod">
          <ac:chgData name="Aryan Jha" userId="bb445abb-0c4b-4f9a-be81-c8a8220a15f5" providerId="ADAL" clId="{27CEF52E-6069-4271-A70E-FF78B4F776F2}" dt="2024-07-19T19:30:29.239" v="10001" actId="1582"/>
          <ac:picMkLst>
            <pc:docMk/>
            <pc:sldMk cId="89554699" sldId="302"/>
            <ac:picMk id="6" creationId="{6B116445-0559-3097-5F86-616E1F3B6EEC}"/>
          </ac:picMkLst>
        </pc:picChg>
        <pc:picChg chg="del">
          <ac:chgData name="Aryan Jha" userId="bb445abb-0c4b-4f9a-be81-c8a8220a15f5" providerId="ADAL" clId="{27CEF52E-6069-4271-A70E-FF78B4F776F2}" dt="2024-07-19T19:26:03.670" v="9780" actId="478"/>
          <ac:picMkLst>
            <pc:docMk/>
            <pc:sldMk cId="89554699" sldId="302"/>
            <ac:picMk id="11" creationId="{34074F01-6D5C-E842-C1C6-DEBE141E570E}"/>
          </ac:picMkLst>
        </pc:picChg>
        <pc:cxnChg chg="del mod">
          <ac:chgData name="Aryan Jha" userId="bb445abb-0c4b-4f9a-be81-c8a8220a15f5" providerId="ADAL" clId="{27CEF52E-6069-4271-A70E-FF78B4F776F2}" dt="2024-07-19T19:26:03.670" v="9780" actId="478"/>
          <ac:cxnSpMkLst>
            <pc:docMk/>
            <pc:sldMk cId="89554699" sldId="302"/>
            <ac:cxnSpMk id="7" creationId="{7FD7DE41-DEF4-6525-8A15-8799EFA2F16B}"/>
          </ac:cxnSpMkLst>
        </pc:cxnChg>
        <pc:cxnChg chg="del mod">
          <ac:chgData name="Aryan Jha" userId="bb445abb-0c4b-4f9a-be81-c8a8220a15f5" providerId="ADAL" clId="{27CEF52E-6069-4271-A70E-FF78B4F776F2}" dt="2024-07-19T19:27:15.254" v="9881" actId="478"/>
          <ac:cxnSpMkLst>
            <pc:docMk/>
            <pc:sldMk cId="89554699" sldId="302"/>
            <ac:cxnSpMk id="14" creationId="{A9DD1D44-15FC-1BDF-3D10-2AF6AFD9ED6A}"/>
          </ac:cxnSpMkLst>
        </pc:cxnChg>
      </pc:sldChg>
      <pc:sldMasterChg chg="modSldLayout">
        <pc:chgData name="Aryan Jha" userId="bb445abb-0c4b-4f9a-be81-c8a8220a15f5" providerId="ADAL" clId="{27CEF52E-6069-4271-A70E-FF78B4F776F2}" dt="2024-07-19T14:38:28.821" v="7005" actId="20577"/>
        <pc:sldMasterMkLst>
          <pc:docMk/>
          <pc:sldMasterMk cId="4063378847" sldId="2147483661"/>
        </pc:sldMasterMkLst>
        <pc:sldLayoutChg chg="modSp">
          <pc:chgData name="Aryan Jha" userId="bb445abb-0c4b-4f9a-be81-c8a8220a15f5" providerId="ADAL" clId="{27CEF52E-6069-4271-A70E-FF78B4F776F2}" dt="2024-07-01T04:59:00.983" v="4657" actId="2711"/>
          <pc:sldLayoutMkLst>
            <pc:docMk/>
            <pc:sldMasterMk cId="4063378847" sldId="2147483661"/>
            <pc:sldLayoutMk cId="4165487592" sldId="2147483663"/>
          </pc:sldLayoutMkLst>
          <pc:spChg chg="mod">
            <ac:chgData name="Aryan Jha" userId="bb445abb-0c4b-4f9a-be81-c8a8220a15f5" providerId="ADAL" clId="{27CEF52E-6069-4271-A70E-FF78B4F776F2}" dt="2024-07-01T04:59:00.983" v="4657" actId="2711"/>
            <ac:spMkLst>
              <pc:docMk/>
              <pc:sldMasterMk cId="4063378847" sldId="2147483661"/>
              <pc:sldLayoutMk cId="4165487592" sldId="2147483663"/>
              <ac:spMk id="2" creationId="{00000000-0000-0000-0000-000000000000}"/>
            </ac:spMkLst>
          </pc:spChg>
        </pc:sldLayoutChg>
        <pc:sldLayoutChg chg="modSp">
          <pc:chgData name="Aryan Jha" userId="bb445abb-0c4b-4f9a-be81-c8a8220a15f5" providerId="ADAL" clId="{27CEF52E-6069-4271-A70E-FF78B4F776F2}" dt="2024-07-01T04:59:18.239" v="4659" actId="2711"/>
          <pc:sldLayoutMkLst>
            <pc:docMk/>
            <pc:sldMasterMk cId="4063378847" sldId="2147483661"/>
            <pc:sldLayoutMk cId="2189818697" sldId="2147483664"/>
          </pc:sldLayoutMkLst>
          <pc:spChg chg="mod">
            <ac:chgData name="Aryan Jha" userId="bb445abb-0c4b-4f9a-be81-c8a8220a15f5" providerId="ADAL" clId="{27CEF52E-6069-4271-A70E-FF78B4F776F2}" dt="2024-07-01T04:59:13.422" v="4658" actId="2711"/>
            <ac:spMkLst>
              <pc:docMk/>
              <pc:sldMasterMk cId="4063378847" sldId="2147483661"/>
              <pc:sldLayoutMk cId="2189818697" sldId="2147483664"/>
              <ac:spMk id="2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9:18.239" v="4659" actId="2711"/>
            <ac:spMkLst>
              <pc:docMk/>
              <pc:sldMasterMk cId="4063378847" sldId="2147483661"/>
              <pc:sldLayoutMk cId="2189818697" sldId="2147483664"/>
              <ac:spMk id="11" creationId="{00000000-0000-0000-0000-000000000000}"/>
            </ac:spMkLst>
          </pc:spChg>
        </pc:sldLayoutChg>
        <pc:sldLayoutChg chg="modSp">
          <pc:chgData name="Aryan Jha" userId="bb445abb-0c4b-4f9a-be81-c8a8220a15f5" providerId="ADAL" clId="{27CEF52E-6069-4271-A70E-FF78B4F776F2}" dt="2024-07-01T04:53:06.563" v="4512" actId="2711"/>
          <pc:sldLayoutMkLst>
            <pc:docMk/>
            <pc:sldMasterMk cId="4063378847" sldId="2147483661"/>
            <pc:sldLayoutMk cId="2431699186" sldId="2147483665"/>
          </pc:sldLayoutMkLst>
          <pc:spChg chg="mod">
            <ac:chgData name="Aryan Jha" userId="bb445abb-0c4b-4f9a-be81-c8a8220a15f5" providerId="ADAL" clId="{27CEF52E-6069-4271-A70E-FF78B4F776F2}" dt="2024-07-01T04:53:06.563" v="4512" actId="2711"/>
            <ac:spMkLst>
              <pc:docMk/>
              <pc:sldMasterMk cId="4063378847" sldId="2147483661"/>
              <pc:sldLayoutMk cId="2431699186" sldId="2147483665"/>
              <ac:spMk id="4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3:01.494" v="4511" actId="2711"/>
            <ac:spMkLst>
              <pc:docMk/>
              <pc:sldMasterMk cId="4063378847" sldId="2147483661"/>
              <pc:sldLayoutMk cId="2431699186" sldId="2147483665"/>
              <ac:spMk id="13" creationId="{00000000-0000-0000-0000-000000000000}"/>
            </ac:spMkLst>
          </pc:spChg>
        </pc:sldLayoutChg>
        <pc:sldLayoutChg chg="modSp">
          <pc:chgData name="Aryan Jha" userId="bb445abb-0c4b-4f9a-be81-c8a8220a15f5" providerId="ADAL" clId="{27CEF52E-6069-4271-A70E-FF78B4F776F2}" dt="2024-07-01T04:58:51.606" v="4656" actId="2711"/>
          <pc:sldLayoutMkLst>
            <pc:docMk/>
            <pc:sldMasterMk cId="4063378847" sldId="2147483661"/>
            <pc:sldLayoutMk cId="1143797791" sldId="2147483667"/>
          </pc:sldLayoutMkLst>
          <pc:spChg chg="mod">
            <ac:chgData name="Aryan Jha" userId="bb445abb-0c4b-4f9a-be81-c8a8220a15f5" providerId="ADAL" clId="{27CEF52E-6069-4271-A70E-FF78B4F776F2}" dt="2024-07-01T04:58:33.077" v="4652" actId="2711"/>
            <ac:spMkLst>
              <pc:docMk/>
              <pc:sldMasterMk cId="4063378847" sldId="2147483661"/>
              <pc:sldLayoutMk cId="1143797791" sldId="2147483667"/>
              <ac:spMk id="3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8:51.606" v="4656" actId="2711"/>
            <ac:spMkLst>
              <pc:docMk/>
              <pc:sldMasterMk cId="4063378847" sldId="2147483661"/>
              <pc:sldLayoutMk cId="1143797791" sldId="2147483667"/>
              <ac:spMk id="5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8:38.270" v="4653" actId="2711"/>
            <ac:spMkLst>
              <pc:docMk/>
              <pc:sldMasterMk cId="4063378847" sldId="2147483661"/>
              <pc:sldLayoutMk cId="1143797791" sldId="2147483667"/>
              <ac:spMk id="12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8:43.304" v="4654" actId="2711"/>
            <ac:spMkLst>
              <pc:docMk/>
              <pc:sldMasterMk cId="4063378847" sldId="2147483661"/>
              <pc:sldLayoutMk cId="1143797791" sldId="2147483667"/>
              <ac:spMk id="14" creationId="{00000000-0000-0000-0000-000000000000}"/>
            </ac:spMkLst>
          </pc:spChg>
        </pc:sldLayoutChg>
        <pc:sldLayoutChg chg="modSp mod">
          <pc:chgData name="Aryan Jha" userId="bb445abb-0c4b-4f9a-be81-c8a8220a15f5" providerId="ADAL" clId="{27CEF52E-6069-4271-A70E-FF78B4F776F2}" dt="2024-07-19T14:38:28.821" v="7005" actId="20577"/>
          <pc:sldLayoutMkLst>
            <pc:docMk/>
            <pc:sldMasterMk cId="4063378847" sldId="2147483661"/>
            <pc:sldLayoutMk cId="704763039" sldId="2147483668"/>
          </pc:sldLayoutMkLst>
          <pc:spChg chg="mod">
            <ac:chgData name="Aryan Jha" userId="bb445abb-0c4b-4f9a-be81-c8a8220a15f5" providerId="ADAL" clId="{27CEF52E-6069-4271-A70E-FF78B4F776F2}" dt="2024-07-19T14:38:28.821" v="7005" actId="20577"/>
            <ac:spMkLst>
              <pc:docMk/>
              <pc:sldMasterMk cId="4063378847" sldId="2147483661"/>
              <pc:sldLayoutMk cId="704763039" sldId="2147483668"/>
              <ac:spMk id="12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9:38.978" v="4662" actId="2711"/>
            <ac:spMkLst>
              <pc:docMk/>
              <pc:sldMasterMk cId="4063378847" sldId="2147483661"/>
              <pc:sldLayoutMk cId="704763039" sldId="2147483668"/>
              <ac:spMk id="13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9:35.820" v="4661" actId="2711"/>
            <ac:spMkLst>
              <pc:docMk/>
              <pc:sldMasterMk cId="4063378847" sldId="2147483661"/>
              <pc:sldLayoutMk cId="704763039" sldId="2147483668"/>
              <ac:spMk id="16" creationId="{00000000-0000-0000-0000-000000000000}"/>
            </ac:spMkLst>
          </pc:spChg>
        </pc:sldLayoutChg>
        <pc:sldLayoutChg chg="modSp">
          <pc:chgData name="Aryan Jha" userId="bb445abb-0c4b-4f9a-be81-c8a8220a15f5" providerId="ADAL" clId="{27CEF52E-6069-4271-A70E-FF78B4F776F2}" dt="2024-07-01T04:59:43.374" v="4663" actId="2711"/>
          <pc:sldLayoutMkLst>
            <pc:docMk/>
            <pc:sldMasterMk cId="4063378847" sldId="2147483661"/>
            <pc:sldLayoutMk cId="3962699438" sldId="2147483669"/>
          </pc:sldLayoutMkLst>
          <pc:spChg chg="mod">
            <ac:chgData name="Aryan Jha" userId="bb445abb-0c4b-4f9a-be81-c8a8220a15f5" providerId="ADAL" clId="{27CEF52E-6069-4271-A70E-FF78B4F776F2}" dt="2024-07-01T04:59:43.374" v="4663" actId="2711"/>
            <ac:spMkLst>
              <pc:docMk/>
              <pc:sldMasterMk cId="4063378847" sldId="2147483661"/>
              <pc:sldLayoutMk cId="3962699438" sldId="2147483669"/>
              <ac:spMk id="3" creationId="{00000000-0000-0000-0000-000000000000}"/>
            </ac:spMkLst>
          </pc:spChg>
        </pc:sldLayoutChg>
        <pc:sldLayoutChg chg="modSp mod">
          <pc:chgData name="Aryan Jha" userId="bb445abb-0c4b-4f9a-be81-c8a8220a15f5" providerId="ADAL" clId="{27CEF52E-6069-4271-A70E-FF78B4F776F2}" dt="2024-07-01T04:59:48.903" v="4664" actId="2711"/>
          <pc:sldLayoutMkLst>
            <pc:docMk/>
            <pc:sldMasterMk cId="4063378847" sldId="2147483661"/>
            <pc:sldLayoutMk cId="879882591" sldId="2147483670"/>
          </pc:sldLayoutMkLst>
          <pc:spChg chg="mod">
            <ac:chgData name="Aryan Jha" userId="bb445abb-0c4b-4f9a-be81-c8a8220a15f5" providerId="ADAL" clId="{27CEF52E-6069-4271-A70E-FF78B4F776F2}" dt="2024-07-01T04:59:48.903" v="4664" actId="2711"/>
            <ac:spMkLst>
              <pc:docMk/>
              <pc:sldMasterMk cId="4063378847" sldId="2147483661"/>
              <pc:sldLayoutMk cId="879882591" sldId="2147483670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C542F-8D3C-4847-93CC-E3B6CA37D9CC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EC48A-CACA-446F-81AF-F188FB520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EC48A-CACA-446F-81AF-F188FB520B0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7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noFill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484B90-0160-4F8C-AFC2-20EC9FCCC15C}" type="slidenum">
              <a:rPr kumimoji="0" lang="en-US" sz="12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8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8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9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EC48A-CACA-446F-81AF-F188FB520B0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EC48A-CACA-446F-81AF-F188FB520B0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9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29"/>
          <a:stretch/>
        </p:blipFill>
        <p:spPr>
          <a:xfrm>
            <a:off x="70339" y="76200"/>
            <a:ext cx="12045461" cy="67530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/>
          <a:srcRect l="5324" t="4418" r="65090" b="82327"/>
          <a:stretch/>
        </p:blipFill>
        <p:spPr>
          <a:xfrm>
            <a:off x="381000" y="685800"/>
            <a:ext cx="2522974" cy="7568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962400" y="5932863"/>
            <a:ext cx="8229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b="1" i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RELIABILITY</a:t>
            </a:r>
            <a:r>
              <a:rPr lang="en-US" sz="1300" b="1" i="0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 RESILIENCE | SECURITY</a:t>
            </a:r>
            <a:endParaRPr lang="en-US" sz="1300" b="1" i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3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2468562"/>
            <a:ext cx="11074400" cy="2027238"/>
          </a:xfrm>
          <a:prstGeom prst="rect">
            <a:avLst/>
          </a:prstGeom>
        </p:spPr>
        <p:txBody>
          <a:bodyPr anchor="t" anchorCtr="0"/>
          <a:lstStyle>
            <a:lvl1pPr algn="ctr">
              <a:defRPr sz="2400" b="1" baseline="0">
                <a:solidFill>
                  <a:schemeClr val="tx2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Subtitle Slide</a:t>
            </a:r>
          </a:p>
        </p:txBody>
      </p:sp>
    </p:spTree>
    <p:extLst>
      <p:ext uri="{BB962C8B-B14F-4D97-AF65-F5344CB8AC3E}">
        <p14:creationId xmlns:p14="http://schemas.microsoft.com/office/powerpoint/2010/main" val="41654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432" y="1325562"/>
            <a:ext cx="11222568" cy="48768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19396E"/>
              </a:buClr>
              <a:buSzPct val="150000"/>
              <a:buFont typeface="Arial" pitchFamily="34" charset="0"/>
              <a:buNone/>
              <a:tabLst/>
              <a:defRPr sz="2400" baseline="0">
                <a:solidFill>
                  <a:schemeClr val="accent6"/>
                </a:solidFill>
                <a:latin typeface="Corbel (Body)"/>
                <a:cs typeface="Calibri"/>
              </a:defRPr>
            </a:lvl1pPr>
            <a:lvl2pPr marL="457200" indent="-22860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alibri"/>
                <a:cs typeface="Calibri"/>
              </a:defRPr>
            </a:lvl2pPr>
            <a:lvl3pPr marL="685800" indent="-22860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alibri"/>
                <a:cs typeface="Calibri"/>
              </a:defRPr>
            </a:lvl3pPr>
            <a:lvl4pPr marL="914400" indent="-22860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19396E"/>
              </a:buClr>
              <a:buFont typeface="Lucida Grande"/>
              <a:buChar char="­"/>
              <a:defRPr sz="1600" baseline="0">
                <a:solidFill>
                  <a:schemeClr val="accent6"/>
                </a:solidFill>
                <a:latin typeface="Calibri"/>
                <a:cs typeface="Calibri"/>
              </a:defRPr>
            </a:lvl4pPr>
            <a:lvl5pPr marL="2057400" indent="-22860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Calibri"/>
                <a:cs typeface="Calibri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19396E"/>
              </a:buClr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981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61432" y="1325562"/>
            <a:ext cx="11222568" cy="48466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buSzPct val="100000"/>
              <a:defRPr sz="2400" baseline="0">
                <a:solidFill>
                  <a:schemeClr val="accent6"/>
                </a:solidFill>
                <a:latin typeface="Corbel (Body)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orbel (Body)"/>
              </a:defRPr>
            </a:lvl2pPr>
            <a:lvl3pPr marL="685800" indent="-228600"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orbel (Body)"/>
              </a:defRPr>
            </a:lvl3pPr>
            <a:lvl4pPr marL="914400" indent="-228600">
              <a:buClr>
                <a:srgbClr val="19396E"/>
              </a:buClr>
              <a:defRPr sz="1600">
                <a:solidFill>
                  <a:schemeClr val="accent6"/>
                </a:solidFill>
                <a:latin typeface="Corbel (Body)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31699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461432" y="1325562"/>
            <a:ext cx="5388864" cy="48466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defRPr sz="2400" baseline="0">
                <a:solidFill>
                  <a:schemeClr val="accent6"/>
                </a:solidFill>
                <a:latin typeface="Calibri" pitchFamily="34" charset="0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alibri" pitchFamily="34" charset="0"/>
              </a:defRPr>
            </a:lvl2pPr>
            <a:lvl3pPr marL="685800" indent="-228600"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alibri" pitchFamily="34" charset="0"/>
              </a:defRPr>
            </a:lvl3pPr>
            <a:lvl4pPr marL="914400" indent="-228600">
              <a:buClr>
                <a:srgbClr val="19396E"/>
              </a:buClr>
              <a:defRPr sz="1600">
                <a:solidFill>
                  <a:schemeClr val="accent6"/>
                </a:solidFill>
                <a:latin typeface="Calibri" pitchFamily="34" charset="0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6091936" y="1325562"/>
            <a:ext cx="5388864" cy="48466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defRPr sz="2400" baseline="0">
                <a:solidFill>
                  <a:schemeClr val="accent6"/>
                </a:solidFill>
                <a:latin typeface="Calibri" pitchFamily="34" charset="0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alibri" pitchFamily="34" charset="0"/>
              </a:defRPr>
            </a:lvl2pPr>
            <a:lvl3pPr marL="685800" indent="-228600"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alibri" pitchFamily="34" charset="0"/>
              </a:defRPr>
            </a:lvl3pPr>
            <a:lvl4pPr marL="914400" indent="-228600">
              <a:buClr>
                <a:srgbClr val="19396E"/>
              </a:buClr>
              <a:defRPr sz="1600">
                <a:solidFill>
                  <a:schemeClr val="accent6"/>
                </a:solidFill>
                <a:latin typeface="Calibri" pitchFamily="34" charset="0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7083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1432" y="132556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204C8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Column Title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2" y="132556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204C8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Column Title 2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461432" y="1981200"/>
            <a:ext cx="5388864" cy="4038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defRPr sz="2400" baseline="0">
                <a:solidFill>
                  <a:schemeClr val="accent6"/>
                </a:solidFill>
                <a:latin typeface="Corbel (Body)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orbel (Body)"/>
              </a:defRPr>
            </a:lvl2pPr>
            <a:lvl3pPr marL="685800" indent="-228600">
              <a:buClr>
                <a:srgbClr val="5D85A9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orbel (Body)"/>
              </a:defRPr>
            </a:lvl3pPr>
            <a:lvl4pPr marL="914400" indent="-228600">
              <a:buClr>
                <a:srgbClr val="5D85A9"/>
              </a:buClr>
              <a:defRPr sz="1600">
                <a:solidFill>
                  <a:schemeClr val="accent6"/>
                </a:solidFill>
                <a:latin typeface="Corbel (Body)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2"/>
          </p:nvPr>
        </p:nvSpPr>
        <p:spPr>
          <a:xfrm>
            <a:off x="6096169" y="1981200"/>
            <a:ext cx="5388864" cy="4038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defRPr sz="2400" baseline="0">
                <a:solidFill>
                  <a:schemeClr val="accent6"/>
                </a:solidFill>
                <a:latin typeface="Corbel (Body)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orbel (Body)"/>
              </a:defRPr>
            </a:lvl2pPr>
            <a:lvl3pPr marL="685800" indent="-228600">
              <a:buClr>
                <a:srgbClr val="5D85A9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orbel (Body)"/>
              </a:defRPr>
            </a:lvl3pPr>
            <a:lvl4pPr marL="914400" indent="-228600">
              <a:buClr>
                <a:srgbClr val="5D85A9"/>
              </a:buClr>
              <a:defRPr sz="1600">
                <a:solidFill>
                  <a:schemeClr val="accent6"/>
                </a:solidFill>
                <a:latin typeface="Corbel (Body)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4379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447802"/>
            <a:ext cx="7315200" cy="3279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6"/>
                </a:solidFill>
                <a:latin typeface="Corbel (Body)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</a:t>
            </a:r>
            <a:r>
              <a:rPr lang="en-US" err="1"/>
              <a:t>pictur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  <a:latin typeface="Corbel (Body)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0"/>
          </p:nvPr>
        </p:nvSpPr>
        <p:spPr>
          <a:xfrm>
            <a:off x="2389717" y="4800600"/>
            <a:ext cx="7315200" cy="566928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 i="0">
                <a:solidFill>
                  <a:schemeClr val="accent6"/>
                </a:solidFill>
                <a:latin typeface="Corbel (Body)"/>
                <a:cs typeface="Taho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0476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6269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219200"/>
            <a:ext cx="6705600" cy="50292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2971800"/>
            <a:ext cx="12192000" cy="1168400"/>
          </a:xfrm>
          <a:prstGeom prst="rect">
            <a:avLst/>
          </a:prstGeom>
          <a:gradFill rotWithShape="1">
            <a:gsLst>
              <a:gs pos="0">
                <a:srgbClr val="5D85A9"/>
              </a:gs>
              <a:gs pos="100000">
                <a:srgbClr val="5D85A9">
                  <a:alpha val="2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 baseline="-2500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-1727200" y="3187700"/>
            <a:ext cx="1160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i="0">
                <a:ln>
                  <a:solidFill>
                    <a:schemeClr val="bg2">
                      <a:alpha val="52000"/>
                    </a:schemeClr>
                  </a:solidFill>
                </a:ln>
                <a:solidFill>
                  <a:srgbClr val="000000"/>
                </a:solidFill>
                <a:latin typeface="Corbel (Body)"/>
                <a:ea typeface="+mn-ea"/>
              </a:rPr>
              <a:t>Questions and Answers</a:t>
            </a:r>
            <a:endParaRPr lang="en-US" sz="1400" b="1" i="0">
              <a:ln>
                <a:solidFill>
                  <a:schemeClr val="bg2">
                    <a:alpha val="52000"/>
                  </a:schemeClr>
                </a:solidFill>
              </a:ln>
              <a:solidFill>
                <a:srgbClr val="000000"/>
              </a:solidFill>
              <a:latin typeface="Corbel (Body)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988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RC_PPT_insideheader.pn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378" r="1149"/>
          <a:stretch/>
        </p:blipFill>
        <p:spPr>
          <a:xfrm>
            <a:off x="10017211" y="0"/>
            <a:ext cx="2174789" cy="1255776"/>
          </a:xfrm>
          <a:prstGeom prst="rect">
            <a:avLst/>
          </a:prstGeom>
        </p:spPr>
      </p:pic>
      <p:sp>
        <p:nvSpPr>
          <p:cNvPr id="10" name="Rectangle 9"/>
          <p:cNvSpPr txBox="1">
            <a:spLocks noChangeArrowheads="1"/>
          </p:cNvSpPr>
          <p:nvPr/>
        </p:nvSpPr>
        <p:spPr bwMode="auto">
          <a:xfrm>
            <a:off x="7518400" y="6400800"/>
            <a:ext cx="447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i="0">
                <a:solidFill>
                  <a:schemeClr val="bg1"/>
                </a:solidFill>
                <a:latin typeface="Tahoma" pitchFamily="84" charset="0"/>
              </a:defRPr>
            </a:lvl1pPr>
          </a:lstStyle>
          <a:p>
            <a:r>
              <a:rPr lang="en-US" sz="1200" b="1">
                <a:solidFill>
                  <a:srgbClr val="204C81"/>
                </a:solidFill>
              </a:rPr>
              <a:t>RELIABILITY | RESILIENCE</a:t>
            </a:r>
            <a:r>
              <a:rPr lang="en-US" sz="1200" b="1" baseline="0">
                <a:solidFill>
                  <a:srgbClr val="204C81"/>
                </a:solidFill>
              </a:rPr>
              <a:t> | SECURITY</a:t>
            </a:r>
            <a:endParaRPr lang="en-US" sz="1200" b="1">
              <a:solidFill>
                <a:srgbClr val="204C81"/>
              </a:solidFill>
            </a:endParaRPr>
          </a:p>
        </p:txBody>
      </p:sp>
      <p:sp>
        <p:nvSpPr>
          <p:cNvPr id="6" name="Rectangle 9"/>
          <p:cNvSpPr txBox="1">
            <a:spLocks noChangeArrowheads="1"/>
          </p:cNvSpPr>
          <p:nvPr/>
        </p:nvSpPr>
        <p:spPr bwMode="auto">
          <a:xfrm>
            <a:off x="609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i="0">
                <a:solidFill>
                  <a:schemeClr val="bg1"/>
                </a:solidFill>
                <a:latin typeface="Tahoma" pitchFamily="84" charset="0"/>
              </a:defRPr>
            </a:lvl1pPr>
          </a:lstStyle>
          <a:p>
            <a:pPr algn="l"/>
            <a:fld id="{5F2A004B-6380-488C-8F66-3CBFEB92BB45}" type="slidenum">
              <a:rPr lang="en-US" sz="1200" b="1" smtClean="0">
                <a:solidFill>
                  <a:srgbClr val="204C81"/>
                </a:solidFill>
              </a:rPr>
              <a:pPr algn="l"/>
              <a:t>‹#›</a:t>
            </a:fld>
            <a:endParaRPr lang="en-US" sz="1200" b="1">
              <a:solidFill>
                <a:srgbClr val="204C81"/>
              </a:solidFill>
            </a:endParaRPr>
          </a:p>
        </p:txBody>
      </p:sp>
      <p:pic>
        <p:nvPicPr>
          <p:cNvPr id="8" name="Picture 7" descr="NERC_PPT_insideheader.png"/>
          <p:cNvPicPr>
            <a:picLocks noChangeAspect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83" r="20474"/>
          <a:stretch/>
        </p:blipFill>
        <p:spPr>
          <a:xfrm>
            <a:off x="1" y="0"/>
            <a:ext cx="10017210" cy="1255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81000" y="152400"/>
            <a:ext cx="2057400" cy="6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7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emo.com.au/-/media/files/electricity/nem/system-strength-explained.pdf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.officeapps.live.com/op/view.aspx?src=https%3A%2F%2Fwww.ercot.com%2Ffiles%2Fdocs%2F2024%2F03%2F06%2FSouth%2520Texas%2520Wind%2520Events_03082024.pptx&amp;wdOrigin=BROWSELINK" TargetMode="External"/><Relationship Id="rId2" Type="http://schemas.openxmlformats.org/officeDocument/2006/relationships/hyperlink" Target="https://www.nerc.com/comm/RSTC_Reliability_Guidelines/NERC_2022_Odessa_Disturbance_Report%20(1).pdf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emo.com.au/-/media/files/electricity/nem/system-strength-explained.pdf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linkedin.com/in/babak-badrzadeh-9755751a/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emo.com.au/-/media/files/electricity/nem/system-strength-explained.pdf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RxGuq0VWg&amp;list=PLwGHigN9C41BaJhk_rfXeoT8e67-m4aDX&amp;index=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RxGuq0VWg?list=PLwGHigN9C41BaJhk_rfXeoT8e67-m4aDX&amp;t=101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RxGuq0VWg?list=PLwGHigN9C41BaJhk_rfXeoT8e67-m4aDX&amp;t=108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RxGuq0VWg?list=PLwGHigN9C41BaJhk_rfXeoT8e67-m4aDX&amp;t=130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youtu.be/rWRxGuq0VWg?list=PLwGHigN9C41BaJhk_rfXeoT8e67-m4aDX&amp;t=136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youtu.be/rWRxGuq0VWg?list=PLwGHigN9C41BaJhk_rfXeoT8e67-m4aDX&amp;t=1461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rWRxGuq0VWg&amp;list=PLwGHigN9C41BaJhk_rfXeoT8e67-m4aDX&amp;index=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emo.com.au/-/media/files/electricity/nem/system-strength-explained.pdf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arena.gov.au/knowledge-bank/managing-system-strength-during-the-transition-to-renewables/" TargetMode="External"/><Relationship Id="rId2" Type="http://schemas.openxmlformats.org/officeDocument/2006/relationships/hyperlink" Target="https://youtu.be/rWRxGuq0VWg?list=PLwGHigN9C41BaJhk_rfXeoT8e67-m4aDX&amp;t=1938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RxGuq0VWg?list=PLwGHigN9C41BaJhk_rfXeoT8e67-m4aDX&amp;t=2371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wer-voltage_curve#/media/File:PV_curve.p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emo.com.au/-/media/files/electricity/nem/system-strength-explained.pdf" TargetMode="External"/><Relationship Id="rId3" Type="http://schemas.openxmlformats.org/officeDocument/2006/relationships/hyperlink" Target="https://arena.gov.au/knowledge-bank/managing-system-strength-during-the-transition-to-renewables/" TargetMode="External"/><Relationship Id="rId7" Type="http://schemas.openxmlformats.org/officeDocument/2006/relationships/hyperlink" Target="https://aemo.com.au/en/energy-systems/electricity/national-electricity-market-nem/participate-in-the-market/network-connections/system-strength-impact-assessment-guidelin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igreaustralia.org.au/assets/System-strength-workshop-November-2020.pdf" TargetMode="External"/><Relationship Id="rId11" Type="http://schemas.openxmlformats.org/officeDocument/2006/relationships/hyperlink" Target="https://www.cigre.org/article/GB/publications/reference-papers/system-strength" TargetMode="External"/><Relationship Id="rId5" Type="http://schemas.openxmlformats.org/officeDocument/2006/relationships/hyperlink" Target="https://www.youtube.com/playlist?list=PLwGHigN9C41BaJhk_rfXeoT8e67-m4aDX" TargetMode="External"/><Relationship Id="rId10" Type="http://schemas.openxmlformats.org/officeDocument/2006/relationships/hyperlink" Target="https://aemo.com.au/-/media/files/stakeholder_consultation/consultations/nem-consultations/2022/ssrmiag/amendment/guidance---calculating-system-strength-quantities-in-the-nem.pdf?la=en" TargetMode="External"/><Relationship Id="rId4" Type="http://schemas.openxmlformats.org/officeDocument/2006/relationships/hyperlink" Target="https://arena.gov.au/knowledge-bank/managing-system-strength-during-the-transition-to-renewables" TargetMode="External"/><Relationship Id="rId9" Type="http://schemas.openxmlformats.org/officeDocument/2006/relationships/hyperlink" Target="https://aemo.com.au/-/media/files/stakeholder_consultation/consultations/nem-consultations/2024/ssiag/system-strength-framework-frequently-asked-questions-v20.pdf?la=e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rc.com/comm/RSTC_Reliability_Guidelines/NERC_2022_Odessa_Disturbance_Report%20(1).pdf" TargetMode="External"/><Relationship Id="rId7" Type="http://schemas.openxmlformats.org/officeDocument/2006/relationships/hyperlink" Target="https://view.officeapps.live.com/op/view.aspx?src=https%3A%2F%2Fwww.ercot.com%2Ffiles%2Fdocs%2F2024%2F03%2F06%2FSouth%2520Texas%2520Wind%2520Events_03082024.pptx&amp;wdOrigin=BROWSE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iencedirect.com/science/article/pii/S1364032123003040" TargetMode="External"/><Relationship Id="rId5" Type="http://schemas.openxmlformats.org/officeDocument/2006/relationships/hyperlink" Target="https://en.wikipedia.org/wiki/Power-voltage_curve#/media/File:PV_curve.png" TargetMode="External"/><Relationship Id="rId4" Type="http://schemas.openxmlformats.org/officeDocument/2006/relationships/hyperlink" Target="https://www.nerc.com/comm/RSTC_Reliability_Guidelines/Forms/AllItems.asp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emo.com.au/-/media/files/electricity/nem/system-strength-explained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emo.com.au/-/media/files/electricity/nem/system-strength-explained.pdf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hyperlink" Target="https://aemo.com.au/en/energy-systems/electricity/national-electricity-market-nem/participate-in-the-market/network-connections/system-strength-impact-assessment-guidelines" TargetMode="External"/><Relationship Id="rId2" Type="http://schemas.openxmlformats.org/officeDocument/2006/relationships/hyperlink" Target="https://aemo.com.au/-/media/files/electricity/nem/system-strength-explained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hyperlink" Target="https://aemo.com.au/-/media/files/electricity/nem/system-strength-explained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hyperlink" Target="https://aemo.com.au/en/energy-systems/electricity/national-electricity-market-nem/participate-in-the-market/network-connections/system-strength-impact-assessment-guidelines" TargetMode="External"/><Relationship Id="rId4" Type="http://schemas.openxmlformats.org/officeDocument/2006/relationships/hyperlink" Target="https://www.sciencedirect.com/science/article/pii/S136403212300304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emo.com.au/-/media/files/stakeholder_consultation/consultations/nem-consultations/2024/ssiag/system-strength-framework-frequently-asked-questions-v20.pdf?la=e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emo.com.au/-/media/files/stakeholder_consultation/consultations/nem-consultations/2024/ssiag/system-strength-framework-frequently-asked-questions-v20.pdf?la=e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50244" y="1828800"/>
            <a:ext cx="8291512" cy="2875033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en-US" sz="3200" i="0" kern="0">
                <a:latin typeface="Arial Black" panose="020B0A04020102020204" pitchFamily="34" charset="0"/>
              </a:rPr>
              <a:t>System Strength Overview</a:t>
            </a:r>
          </a:p>
          <a:p>
            <a:pPr algn="ctr" eaLnBrk="1" hangingPunct="1">
              <a:lnSpc>
                <a:spcPct val="110000"/>
              </a:lnSpc>
              <a:defRPr/>
            </a:pPr>
            <a:endParaRPr lang="en-US" sz="1800" kern="0">
              <a:latin typeface="Corbel (Body)"/>
            </a:endParaRPr>
          </a:p>
          <a:p>
            <a:pPr eaLnBrk="1" hangingPunct="1">
              <a:lnSpc>
                <a:spcPct val="110000"/>
              </a:lnSpc>
              <a:defRPr/>
            </a:pPr>
            <a:endParaRPr lang="en-US" sz="2000" i="0" kern="0">
              <a:latin typeface="Tahoma" pitchFamily="84" charset="0"/>
            </a:endParaRPr>
          </a:p>
          <a:p>
            <a:pPr eaLnBrk="1" hangingPunct="1">
              <a:lnSpc>
                <a:spcPct val="110000"/>
              </a:lnSpc>
              <a:defRPr/>
            </a:pPr>
            <a:endParaRPr lang="en-US" sz="2000" i="0" kern="0">
              <a:latin typeface="Tahoma" pitchFamily="84" charset="0"/>
            </a:endParaRPr>
          </a:p>
          <a:p>
            <a:pPr lvl="0" algn="ctr" eaLnBrk="1" hangingPunct="1">
              <a:lnSpc>
                <a:spcPct val="110000"/>
              </a:lnSpc>
              <a:defRPr/>
            </a:pPr>
            <a:r>
              <a:rPr lang="en-US" sz="2000" i="0" kern="0">
                <a:latin typeface="Corbel (Body)"/>
              </a:rPr>
              <a:t>Aryan Ritwajeet Jha</a:t>
            </a:r>
          </a:p>
          <a:p>
            <a:pPr lvl="0" algn="ctr" eaLnBrk="1" hangingPunct="1">
              <a:lnSpc>
                <a:spcPct val="110000"/>
              </a:lnSpc>
              <a:defRPr/>
            </a:pPr>
            <a:r>
              <a:rPr lang="en-US" sz="2000" i="0" kern="0">
                <a:latin typeface="Corbel (Body)"/>
              </a:rPr>
              <a:t>Intern </a:t>
            </a:r>
            <a:r>
              <a:rPr lang="en-US" sz="2000" i="0" kern="0">
                <a:solidFill>
                  <a:schemeClr val="accent5">
                    <a:lumMod val="90000"/>
                  </a:schemeClr>
                </a:solidFill>
                <a:latin typeface="Corbel (Body)"/>
              </a:rPr>
              <a:t>(Summer 2024)</a:t>
            </a:r>
          </a:p>
          <a:p>
            <a:pPr lvl="0" algn="ctr" eaLnBrk="1" hangingPunct="1">
              <a:lnSpc>
                <a:spcPct val="110000"/>
              </a:lnSpc>
              <a:defRPr/>
            </a:pPr>
            <a:r>
              <a:rPr lang="en-US" sz="2000" i="0" kern="0">
                <a:latin typeface="Corbel (Body)"/>
              </a:rPr>
              <a:t>Advanced System Analytics &amp; Modelling (ASAM)</a:t>
            </a:r>
          </a:p>
          <a:p>
            <a:pPr lvl="0" algn="ctr" eaLnBrk="1" hangingPunct="1">
              <a:lnSpc>
                <a:spcPct val="110000"/>
              </a:lnSpc>
              <a:defRPr/>
            </a:pPr>
            <a:r>
              <a:rPr lang="en-US" sz="2000" i="0" kern="0">
                <a:latin typeface="Corbel (Body)"/>
              </a:rPr>
              <a:t>NERC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/>
                  <a:t> System Strength [</a:t>
                </a:r>
                <a:r>
                  <a:rPr lang="en-US">
                    <a:solidFill>
                      <a:srgbClr val="00B050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AEMO-SS-Explained</a:t>
                </a:r>
                <a:r>
                  <a:rPr lang="en-US"/>
                  <a:t>]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1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E7BFBBE-015E-5211-3B9E-7CBC85186194}"/>
              </a:ext>
            </a:extLst>
          </p:cNvPr>
          <p:cNvSpPr txBox="1">
            <a:spLocks/>
          </p:cNvSpPr>
          <p:nvPr/>
        </p:nvSpPr>
        <p:spPr>
          <a:xfrm>
            <a:off x="596766" y="1325562"/>
            <a:ext cx="9873917" cy="4846638"/>
          </a:xfrm>
          <a:prstGeom prst="rect">
            <a:avLst/>
          </a:prstGeom>
          <a:solidFill>
            <a:srgbClr val="19396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228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SzPct val="100000"/>
              <a:buChar char="•"/>
              <a:defRPr sz="2400" baseline="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2pPr>
            <a:lvl3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3pPr>
            <a:lvl4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Char char="–"/>
              <a:defRPr sz="160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 (Body)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Remedial Response (‘Do No Harm’ Policy)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I haven’t (yet) found any technical guidelines on how to plan/implement a remedial response. The reference talks about the motivation (why) but not any lower level details of the implementation (how). But it is only a starter reference.</a:t>
            </a:r>
          </a:p>
        </p:txBody>
      </p:sp>
    </p:spTree>
    <p:extLst>
      <p:ext uri="{BB962C8B-B14F-4D97-AF65-F5344CB8AC3E}">
        <p14:creationId xmlns:p14="http://schemas.microsoft.com/office/powerpoint/2010/main" val="78351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066070FC-6A2F-616F-3211-7415DC032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180"/>
            <a:ext cx="7239000" cy="4966520"/>
          </a:xfrm>
          <a:prstGeom prst="rect">
            <a:avLst/>
          </a:prstGeom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3124200" y="3581400"/>
            <a:ext cx="65532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solidFill>
                    <a:srgbClr val="808080">
                      <a:alpha val="52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cs typeface="+mn-cs"/>
              </a:rPr>
              <a:t>Latest Slides End. Previous Slides Follow.</a:t>
            </a:r>
            <a:endParaRPr kumimoji="0" lang="en-US" sz="1100" b="0" i="0" u="none" strike="noStrike" kern="1200" cap="none" spc="0" normalizeH="0" baseline="0" noProof="0">
              <a:ln>
                <a:solidFill>
                  <a:srgbClr val="808080">
                    <a:alpha val="52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0398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Corbel (Body)"/>
              </a:rPr>
              <a:t>With the greatly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expanded share of </a:t>
            </a:r>
            <a:r>
              <a:rPr lang="en-US">
                <a:solidFill>
                  <a:schemeClr val="bg1"/>
                </a:solidFill>
                <a:latin typeface="Corbel (Body)"/>
              </a:rPr>
              <a:t>renewable in power generation,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IBRs</a:t>
            </a:r>
            <a:r>
              <a:rPr lang="en-US">
                <a:solidFill>
                  <a:schemeClr val="bg1"/>
                </a:solidFill>
                <a:latin typeface="Corbel (Body)"/>
              </a:rPr>
              <a:t> along with other components and new control schemes are being used in the modern power grid at an unprecedented scale.</a:t>
            </a:r>
          </a:p>
          <a:p>
            <a:endParaRPr lang="en-US">
              <a:solidFill>
                <a:schemeClr val="bg1"/>
              </a:solidFill>
              <a:latin typeface="Corbel (Body)"/>
            </a:endParaRPr>
          </a:p>
          <a:p>
            <a:r>
              <a:rPr lang="en-US" b="1">
                <a:solidFill>
                  <a:schemeClr val="bg1"/>
                </a:solidFill>
                <a:latin typeface="Corbel (Body)"/>
              </a:rPr>
              <a:t>Issues</a:t>
            </a:r>
            <a:r>
              <a:rPr lang="en-US">
                <a:solidFill>
                  <a:schemeClr val="bg1"/>
                </a:solidFill>
                <a:latin typeface="Corbel (Body)"/>
              </a:rPr>
              <a:t> at various scales are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being observed</a:t>
            </a:r>
            <a:r>
              <a:rPr lang="en-US">
                <a:solidFill>
                  <a:schemeClr val="bg1"/>
                </a:solidFill>
                <a:latin typeface="Corbel (Body)"/>
              </a:rPr>
              <a:t>, which may be at least partially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associated</a:t>
            </a:r>
            <a:r>
              <a:rPr lang="en-US">
                <a:solidFill>
                  <a:schemeClr val="bg1"/>
                </a:solidFill>
                <a:latin typeface="Corbel (Body)"/>
              </a:rPr>
              <a:t>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with</a:t>
            </a:r>
            <a:r>
              <a:rPr lang="en-US">
                <a:solidFill>
                  <a:schemeClr val="bg1"/>
                </a:solidFill>
                <a:latin typeface="Corbel (Body)"/>
              </a:rPr>
              <a:t> the current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implementation of IBRs </a:t>
            </a:r>
            <a:r>
              <a:rPr lang="en-US">
                <a:solidFill>
                  <a:schemeClr val="bg1"/>
                </a:solidFill>
                <a:latin typeface="Corbel (Body)"/>
              </a:rPr>
              <a:t>[</a:t>
            </a:r>
            <a:r>
              <a:rPr lang="en-US">
                <a:solidFill>
                  <a:srgbClr val="00B050"/>
                </a:solidFill>
                <a:latin typeface="Corbel (Bod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odessa22</a:t>
            </a:r>
            <a:r>
              <a:rPr lang="en-US">
                <a:solidFill>
                  <a:schemeClr val="bg1"/>
                </a:solidFill>
                <a:latin typeface="Corbel (Body)"/>
              </a:rPr>
              <a:t>, </a:t>
            </a:r>
            <a:r>
              <a:rPr lang="en-US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southtexas24</a:t>
            </a:r>
            <a:r>
              <a:rPr lang="en-US">
                <a:solidFill>
                  <a:schemeClr val="bg1"/>
                </a:solidFill>
                <a:latin typeface="Corbel (Body)"/>
              </a:rPr>
              <a:t>]</a:t>
            </a:r>
          </a:p>
          <a:p>
            <a:endParaRPr lang="en-US">
              <a:solidFill>
                <a:schemeClr val="bg1"/>
              </a:solidFill>
              <a:latin typeface="Corbel (Body)"/>
            </a:endParaRPr>
          </a:p>
          <a:p>
            <a:r>
              <a:rPr lang="en-US">
                <a:solidFill>
                  <a:schemeClr val="bg1"/>
                </a:solidFill>
              </a:rPr>
              <a:t>We </a:t>
            </a:r>
            <a:r>
              <a:rPr lang="en-US" b="1">
                <a:solidFill>
                  <a:schemeClr val="bg1"/>
                </a:solidFill>
              </a:rPr>
              <a:t>know</a:t>
            </a:r>
            <a:r>
              <a:rPr lang="en-US">
                <a:solidFill>
                  <a:schemeClr val="bg1"/>
                </a:solidFill>
              </a:rPr>
              <a:t> the </a:t>
            </a:r>
            <a:r>
              <a:rPr lang="en-US" b="1">
                <a:solidFill>
                  <a:schemeClr val="bg1"/>
                </a:solidFill>
              </a:rPr>
              <a:t>symptoms</a:t>
            </a:r>
            <a:r>
              <a:rPr lang="en-US">
                <a:solidFill>
                  <a:schemeClr val="bg1"/>
                </a:solidFill>
              </a:rPr>
              <a:t>, but we </a:t>
            </a:r>
            <a:r>
              <a:rPr lang="en-US" b="1">
                <a:solidFill>
                  <a:schemeClr val="bg1"/>
                </a:solidFill>
              </a:rPr>
              <a:t>don’t know </a:t>
            </a:r>
            <a:r>
              <a:rPr lang="en-US">
                <a:solidFill>
                  <a:schemeClr val="bg1"/>
                </a:solidFill>
              </a:rPr>
              <a:t>a systematic </a:t>
            </a:r>
            <a:r>
              <a:rPr lang="en-US" b="1">
                <a:solidFill>
                  <a:schemeClr val="bg1"/>
                </a:solidFill>
              </a:rPr>
              <a:t>diagnosis</a:t>
            </a:r>
            <a:r>
              <a:rPr lang="en-US">
                <a:solidFill>
                  <a:schemeClr val="bg1"/>
                </a:solidFill>
              </a:rPr>
              <a:t>. So, people have come up with the concept </a:t>
            </a:r>
            <a:r>
              <a:rPr lang="en-US" b="1" i="1">
                <a:solidFill>
                  <a:schemeClr val="bg1"/>
                </a:solidFill>
              </a:rPr>
              <a:t>System Strength </a:t>
            </a:r>
            <a:r>
              <a:rPr lang="en-US">
                <a:solidFill>
                  <a:schemeClr val="bg1"/>
                </a:solidFill>
              </a:rPr>
              <a:t>which will </a:t>
            </a:r>
            <a:r>
              <a:rPr lang="en-US" b="1">
                <a:solidFill>
                  <a:schemeClr val="bg1"/>
                </a:solidFill>
              </a:rPr>
              <a:t>help investigate </a:t>
            </a:r>
            <a:r>
              <a:rPr lang="en-US">
                <a:solidFill>
                  <a:schemeClr val="bg1"/>
                </a:solidFill>
              </a:rPr>
              <a:t>and fix </a:t>
            </a:r>
            <a:r>
              <a:rPr lang="en-US" b="1">
                <a:solidFill>
                  <a:schemeClr val="bg1"/>
                </a:solidFill>
              </a:rPr>
              <a:t>these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symptoms</a:t>
            </a:r>
            <a:r>
              <a:rPr lang="en-US">
                <a:solidFill>
                  <a:schemeClr val="bg1"/>
                </a:solidFill>
              </a:rPr>
              <a:t> (ideally before they ever even occur).</a:t>
            </a:r>
            <a:endParaRPr lang="en-US">
              <a:solidFill>
                <a:schemeClr val="bg1"/>
              </a:solidFill>
              <a:latin typeface="Corbel (Body)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36075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Corbel (Body)"/>
              </a:rPr>
              <a:t>Starter questions: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Corbel (Body)"/>
              </a:rPr>
              <a:t>How to measure system strength (SS) of a system?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What are the various kinds of issues observed when SS is low?</a:t>
            </a:r>
            <a:endParaRPr lang="en-US">
              <a:solidFill>
                <a:schemeClr val="bg1"/>
              </a:solidFill>
              <a:latin typeface="Corbel (Body)"/>
            </a:endParaRP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Corbel (Body)"/>
              </a:rPr>
              <a:t>How to model SS with increasing complexity due to increasing number of generators in the grid?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Corbel (Body)"/>
              </a:rPr>
              <a:t>How to provide SS through generators and inverters using new technologies?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83154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– Preliminary 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9448E-974C-33FC-6693-910276455C5E}"/>
              </a:ext>
            </a:extLst>
          </p:cNvPr>
          <p:cNvSpPr txBox="1"/>
          <p:nvPr/>
        </p:nvSpPr>
        <p:spPr>
          <a:xfrm>
            <a:off x="533400" y="1524000"/>
            <a:ext cx="1013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System Strength – </a:t>
            </a:r>
            <a:r>
              <a:rPr lang="en-US" sz="2000" i="0">
                <a:solidFill>
                  <a:schemeClr val="bg1">
                    <a:lumMod val="75000"/>
                  </a:schemeClr>
                </a:solidFill>
                <a:latin typeface="Corbel (Body)"/>
              </a:rPr>
              <a:t>AEMO understands it as the 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Ability of a system to maintain its Voltage (waveform and phase angle) [</a:t>
            </a:r>
            <a:r>
              <a:rPr lang="en-US" sz="2000" i="0">
                <a:solidFill>
                  <a:srgbClr val="00B050"/>
                </a:solidFill>
                <a:latin typeface="Corbel (Bod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AEMO-SS-Brief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]</a:t>
            </a:r>
          </a:p>
          <a:p>
            <a:endParaRPr lang="en-US" sz="2000" i="0">
              <a:solidFill>
                <a:schemeClr val="bg1"/>
              </a:solidFill>
              <a:latin typeface="Corbel (Body)"/>
            </a:endParaRPr>
          </a:p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How exactly (mathematically)? – A concrete metric not seen by me yet. AEMO’s guidelines have been banking on Available Fault Level (AFL).</a:t>
            </a:r>
          </a:p>
          <a:p>
            <a:endParaRPr lang="en-US" sz="2000" i="0">
              <a:solidFill>
                <a:schemeClr val="bg1"/>
              </a:solidFill>
              <a:latin typeface="Corbel (Body)"/>
            </a:endParaRPr>
          </a:p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Voltage where exactly? – Not Mathematically specified. All documents I’ve read seem to focus more on some </a:t>
            </a:r>
            <a:r>
              <a:rPr lang="en-US" sz="2000">
                <a:solidFill>
                  <a:schemeClr val="bg1"/>
                </a:solidFill>
                <a:latin typeface="Corbel (Body)"/>
              </a:rPr>
              <a:t>local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 voltage as opposed to a particular voltage (</a:t>
            </a:r>
            <a:r>
              <a:rPr lang="en-US" sz="2000" i="0" err="1">
                <a:solidFill>
                  <a:schemeClr val="bg1"/>
                </a:solidFill>
                <a:latin typeface="Corbel (Body)"/>
              </a:rPr>
              <a:t>PoI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, node voltage, bus voltage, etc.)</a:t>
            </a:r>
          </a:p>
          <a:p>
            <a:endParaRPr lang="en-US" sz="2000" i="0">
              <a:solidFill>
                <a:schemeClr val="bg1"/>
              </a:solidFill>
              <a:latin typeface="Corbel (Body)"/>
            </a:endParaRPr>
          </a:p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Current ‘metric’ is basically a </a:t>
            </a:r>
            <a:r>
              <a:rPr lang="en-US" sz="2000">
                <a:solidFill>
                  <a:schemeClr val="bg1"/>
                </a:solidFill>
                <a:latin typeface="Corbel (Body)"/>
              </a:rPr>
              <a:t>holistic 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combination of Available Fault Level and IBR Stability Criteria.</a:t>
            </a:r>
          </a:p>
        </p:txBody>
      </p:sp>
    </p:spTree>
    <p:extLst>
      <p:ext uri="{BB962C8B-B14F-4D97-AF65-F5344CB8AC3E}">
        <p14:creationId xmlns:p14="http://schemas.microsoft.com/office/powerpoint/2010/main" val="79597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Motivation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CB4539-BBCA-026F-5BDD-1295D980293B}"/>
              </a:ext>
            </a:extLst>
          </p:cNvPr>
          <p:cNvGrpSpPr/>
          <p:nvPr/>
        </p:nvGrpSpPr>
        <p:grpSpPr>
          <a:xfrm>
            <a:off x="0" y="914400"/>
            <a:ext cx="11277600" cy="5908828"/>
            <a:chOff x="937992" y="1143000"/>
            <a:chExt cx="9496926" cy="5249809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3B5D005-A8C5-36B4-E503-73B5C63C8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518" y="1143000"/>
              <a:ext cx="8534400" cy="4800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1BF94-A87E-7223-391C-F65A6BF55F02}"/>
                </a:ext>
              </a:extLst>
            </p:cNvPr>
            <p:cNvSpPr txBox="1"/>
            <p:nvPr/>
          </p:nvSpPr>
          <p:spPr>
            <a:xfrm>
              <a:off x="937992" y="6146704"/>
              <a:ext cx="918882" cy="24610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i="0">
                  <a:latin typeface="Corbel (Body)"/>
                </a:rPr>
                <a:t>[</a:t>
              </a:r>
              <a:r>
                <a:rPr lang="en-US" sz="1200" i="0">
                  <a:solidFill>
                    <a:srgbClr val="00B050"/>
                  </a:solidFill>
                  <a:latin typeface="Corbel (Body)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session01</a:t>
              </a:r>
              <a:r>
                <a:rPr lang="en-US" sz="1200" i="0">
                  <a:latin typeface="Corbel (Body)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28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 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4302965" y="3012689"/>
            <a:ext cx="3004858" cy="298844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381000" y="1158845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Babak Badrzadeh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 from AEMO has classified System Strength into five aspects </a:t>
            </a:r>
            <a:r>
              <a:rPr lang="en-US" sz="2000" i="0">
                <a:solidFill>
                  <a:schemeClr val="bg1">
                    <a:lumMod val="75000"/>
                  </a:schemeClr>
                </a:solidFill>
                <a:latin typeface="Corbel (Body)"/>
              </a:rPr>
              <a:t>(a ‘quincunx’ : set of five).</a:t>
            </a:r>
          </a:p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Each aspect itself is a trinity of approaches.</a:t>
            </a:r>
          </a:p>
        </p:txBody>
      </p:sp>
      <p:pic>
        <p:nvPicPr>
          <p:cNvPr id="11" name="Picture 10" descr="A diagram of strength analysis&#10;&#10;Description automatically generated">
            <a:extLst>
              <a:ext uri="{FF2B5EF4-FFF2-40B4-BE49-F238E27FC236}">
                <a16:creationId xmlns:a16="http://schemas.microsoft.com/office/drawing/2014/main" id="{19E316DB-7848-5615-ACBE-B65C8F8F8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97494"/>
            <a:ext cx="1828800" cy="102870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601A2BC3-73B5-E677-33B3-517ACC227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638800"/>
            <a:ext cx="1828800" cy="102870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15" name="Picture 14" descr="A diagram of a network&#10;&#10;Description automatically generated">
            <a:extLst>
              <a:ext uri="{FF2B5EF4-FFF2-40B4-BE49-F238E27FC236}">
                <a16:creationId xmlns:a16="http://schemas.microsoft.com/office/drawing/2014/main" id="{A984D2A2-935A-2987-580C-3330ADA2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0" y="5687627"/>
            <a:ext cx="1828800" cy="102870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17" name="Picture 16" descr="A diagram of a triangle with red circles and a blue triangle&#10;&#10;Description automatically generated">
            <a:extLst>
              <a:ext uri="{FF2B5EF4-FFF2-40B4-BE49-F238E27FC236}">
                <a16:creationId xmlns:a16="http://schemas.microsoft.com/office/drawing/2014/main" id="{43BE05C5-9F62-2947-E489-8DD2CD7FF5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992560"/>
            <a:ext cx="1828800" cy="102870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17BCED63-83F7-9C3D-7DC1-D8B97FB2D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88" y="2289199"/>
            <a:ext cx="1828800" cy="102870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09072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10238228" y="5638800"/>
            <a:ext cx="3907544" cy="3886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381000" y="1158845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Generation Technologies</a:t>
            </a:r>
          </a:p>
        </p:txBody>
      </p:sp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17BCED63-83F7-9C3D-7DC1-D8B97FB2D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75211"/>
            <a:ext cx="8686800" cy="4886326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6898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-2154944" y="5257800"/>
            <a:ext cx="3907544" cy="3886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381000" y="1158845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Analysis Types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2" name="Picture 1" descr="A diagram of strength analysis&#10;&#10;Description automatically generated">
            <a:extLst>
              <a:ext uri="{FF2B5EF4-FFF2-40B4-BE49-F238E27FC236}">
                <a16:creationId xmlns:a16="http://schemas.microsoft.com/office/drawing/2014/main" id="{B8537F3F-8810-7BD6-17A7-1B48A8040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58955"/>
            <a:ext cx="8686800" cy="4886326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85985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10668000" y="-2438400"/>
            <a:ext cx="3907544" cy="3886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381000" y="1158845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Timeframes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7B0BFA91-8FF2-5DF1-0A7F-C3395E84F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96347"/>
            <a:ext cx="8686800" cy="4886325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52600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BDACE-5060-1E57-A045-89CAF1504BC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84716" y="1104181"/>
            <a:ext cx="11222568" cy="4846638"/>
          </a:xfrm>
        </p:spPr>
        <p:txBody>
          <a:bodyPr/>
          <a:lstStyle/>
          <a:p>
            <a:r>
              <a:rPr lang="en-US"/>
              <a:t>AEMC: “System strength is a characteristic of an electrical power system that relates to the </a:t>
            </a:r>
            <a:r>
              <a:rPr lang="en-US">
                <a:solidFill>
                  <a:srgbClr val="00B050"/>
                </a:solidFill>
              </a:rPr>
              <a:t>size of the change in voltage following a fault or disturbance</a:t>
            </a:r>
            <a:r>
              <a:rPr lang="en-US"/>
              <a:t> on the power system.” </a:t>
            </a:r>
          </a:p>
          <a:p>
            <a:endParaRPr lang="en-US"/>
          </a:p>
          <a:p>
            <a:r>
              <a:rPr lang="en-US"/>
              <a:t>System strength is expressed in the NER by reference to fault levels while inertia to rates of change in frequency (</a:t>
            </a:r>
            <a:r>
              <a:rPr lang="en-US" err="1"/>
              <a:t>RoCoF</a:t>
            </a:r>
            <a:r>
              <a:rPr lang="en-US"/>
              <a:t>). They are related because inertia is critical for the power system’s resilience to changes in active power.</a:t>
            </a:r>
          </a:p>
          <a:p>
            <a:endParaRPr lang="en-US"/>
          </a:p>
          <a:p>
            <a:r>
              <a:rPr lang="en-US"/>
              <a:t>In spite of these similarities, their remediation is different. For example, if synchronous condensers are used to address a fault level shortfall (inject current by manipulating Q), they will provide enough fault level, but will not address an inertia shortfall (not manipulating P) unless they are coupled with a rotating mass or flywheel.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767310F-4053-C289-B51E-18C4BD808B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/>
                  <a:t> System Strength [</a:t>
                </a:r>
                <a:r>
                  <a:rPr lang="en-US">
                    <a:solidFill>
                      <a:srgbClr val="00B050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AEMO-SS-Explained</a:t>
                </a:r>
                <a:r>
                  <a:rPr lang="en-US"/>
                  <a:t>]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767310F-4053-C289-B51E-18C4BD808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1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793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-2154944" y="-2672915"/>
            <a:ext cx="3907544" cy="3886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6781800" y="820881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Dispatch and Topology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BE2145B7-2833-45AB-912C-1A016DFB2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71600"/>
            <a:ext cx="8686800" cy="4886325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42261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76200" y="2438400"/>
            <a:ext cx="2911503" cy="28956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6781800" y="820881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Key Enablers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2" name="Picture 1" descr="A diagram of a triangle with red circles and a blue triangle&#10;&#10;Description automatically generated">
            <a:extLst>
              <a:ext uri="{FF2B5EF4-FFF2-40B4-BE49-F238E27FC236}">
                <a16:creationId xmlns:a16="http://schemas.microsoft.com/office/drawing/2014/main" id="{579D8A2B-7B12-686D-D3E6-0E3FF5CB3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85900"/>
            <a:ext cx="8686800" cy="4886330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47656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Incentivization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D4BA23C6-6834-6D4F-6BE5-5FBFA79E7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t="53055" r="16703" b="29927"/>
          <a:stretch/>
        </p:blipFill>
        <p:spPr>
          <a:xfrm>
            <a:off x="1600200" y="3200400"/>
            <a:ext cx="9296400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23A93-279A-8C89-9C57-49D97ED1A8BC}"/>
              </a:ext>
            </a:extLst>
          </p:cNvPr>
          <p:cNvSpPr txBox="1"/>
          <p:nvPr/>
        </p:nvSpPr>
        <p:spPr>
          <a:xfrm>
            <a:off x="990600" y="1447800"/>
            <a:ext cx="975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orbel (Body)"/>
              </a:rPr>
              <a:t>Proposed Market Incentivization for Injecting System Strength into the grid for GOs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B6B9B-C3A1-DBD8-1C31-FF41D90CF4CD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75642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oastal area&#10;&#10;Description automatically generated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2" r="-1" b="3231"/>
          <a:stretch/>
        </p:blipFill>
        <p:spPr>
          <a:xfrm>
            <a:off x="461432" y="1325562"/>
            <a:ext cx="11222568" cy="4846638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1: GO’s ‘Do No Harm’ responsibility, PIA, FIA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6E596-31E1-75B5-E889-A1F7493F5B50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2B0F5-2411-3EBB-99BA-433E9E317657}"/>
              </a:ext>
            </a:extLst>
          </p:cNvPr>
          <p:cNvSpPr txBox="1"/>
          <p:nvPr/>
        </p:nvSpPr>
        <p:spPr>
          <a:xfrm>
            <a:off x="2770373" y="1104458"/>
            <a:ext cx="2519918" cy="707886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Queensland (QLD) Power Grid</a:t>
            </a:r>
            <a:endParaRPr lang="en-US" sz="2000" i="0">
              <a:latin typeface="Corbel (Body)"/>
            </a:endParaRPr>
          </a:p>
        </p:txBody>
      </p:sp>
    </p:spTree>
    <p:extLst>
      <p:ext uri="{BB962C8B-B14F-4D97-AF65-F5344CB8AC3E}">
        <p14:creationId xmlns:p14="http://schemas.microsoft.com/office/powerpoint/2010/main" val="426771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4" r="-1" b="-2"/>
          <a:stretch/>
        </p:blipFill>
        <p:spPr>
          <a:xfrm>
            <a:off x="461432" y="1325562"/>
            <a:ext cx="11222568" cy="4846638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1: GO’s ‘Do No Harm’ responsibility, PIA, FIA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ED2A-C719-A5D2-F6B4-EF2A237F5F96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C514D-5462-484D-6F64-6F2229B65F95}"/>
              </a:ext>
            </a:extLst>
          </p:cNvPr>
          <p:cNvSpPr txBox="1"/>
          <p:nvPr/>
        </p:nvSpPr>
        <p:spPr>
          <a:xfrm>
            <a:off x="7644809" y="1325562"/>
            <a:ext cx="3785190" cy="1569660"/>
          </a:xfrm>
          <a:prstGeom prst="rect">
            <a:avLst/>
          </a:prstGeom>
          <a:solidFill>
            <a:srgbClr val="00000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0">
                <a:latin typeface="Corbel (Body)"/>
              </a:rPr>
              <a:t>Fault simulated somewhere else in the grid, and its impact on the </a:t>
            </a:r>
            <a:r>
              <a:rPr lang="en-US" i="0" err="1">
                <a:latin typeface="Corbel (Body)"/>
              </a:rPr>
              <a:t>PoI</a:t>
            </a:r>
            <a:r>
              <a:rPr lang="en-US" i="0">
                <a:latin typeface="Corbel (Body)"/>
              </a:rPr>
              <a:t> of the proposed IBR seen.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ABE7B-3C6D-EA05-1E38-437DBFC6DF6F}"/>
              </a:ext>
            </a:extLst>
          </p:cNvPr>
          <p:cNvSpPr txBox="1"/>
          <p:nvPr/>
        </p:nvSpPr>
        <p:spPr>
          <a:xfrm>
            <a:off x="4280196" y="1774309"/>
            <a:ext cx="2519918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V @ </a:t>
            </a:r>
            <a:r>
              <a:rPr lang="en-US" sz="2000" b="1" i="0" err="1">
                <a:latin typeface="Corbel (Body)"/>
              </a:rPr>
              <a:t>PoI</a:t>
            </a:r>
            <a:r>
              <a:rPr lang="en-US" sz="2000" b="1" i="0">
                <a:latin typeface="Corbel (Body)"/>
              </a:rPr>
              <a:t> without SS Adverse Impact Mitigation </a:t>
            </a:r>
            <a:endParaRPr lang="en-US" sz="2000" i="0">
              <a:latin typeface="Corbel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49D35-8213-FA02-001E-19375B7DE956}"/>
              </a:ext>
            </a:extLst>
          </p:cNvPr>
          <p:cNvSpPr txBox="1"/>
          <p:nvPr/>
        </p:nvSpPr>
        <p:spPr>
          <a:xfrm>
            <a:off x="7740392" y="4321115"/>
            <a:ext cx="2519918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P, Q @ </a:t>
            </a:r>
            <a:r>
              <a:rPr lang="en-US" sz="2000" b="1" i="0" err="1">
                <a:latin typeface="Corbel (Body)"/>
              </a:rPr>
              <a:t>PoI</a:t>
            </a:r>
            <a:r>
              <a:rPr lang="en-US" sz="2000" b="1" i="0">
                <a:latin typeface="Corbel (Body)"/>
              </a:rPr>
              <a:t> without SS Adverse Impact Mitigation </a:t>
            </a:r>
            <a:endParaRPr lang="en-US" sz="2000" i="0">
              <a:latin typeface="Corbe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4993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4" b="11594"/>
          <a:stretch/>
        </p:blipFill>
        <p:spPr>
          <a:xfrm>
            <a:off x="461432" y="1325562"/>
            <a:ext cx="11222568" cy="4846638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1: GO’s ‘Do No Harm’ responsibility, PIA, FIA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A93D1-BCB2-EFE1-1D5F-695B7783DCAE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17AC-C650-95B9-A18F-CEF58AA90117}"/>
              </a:ext>
            </a:extLst>
          </p:cNvPr>
          <p:cNvSpPr txBox="1"/>
          <p:nvPr/>
        </p:nvSpPr>
        <p:spPr>
          <a:xfrm>
            <a:off x="4343992" y="2110392"/>
            <a:ext cx="2519918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V @ </a:t>
            </a:r>
            <a:r>
              <a:rPr lang="en-US" sz="2000" b="1" i="0" err="1">
                <a:latin typeface="Corbel (Body)"/>
              </a:rPr>
              <a:t>PoI</a:t>
            </a:r>
            <a:r>
              <a:rPr lang="en-US" sz="2000" b="1" i="0">
                <a:latin typeface="Corbel (Body)"/>
              </a:rPr>
              <a:t> </a:t>
            </a:r>
            <a:r>
              <a:rPr lang="en-US" sz="2000" b="1">
                <a:latin typeface="Corbel (Body)"/>
              </a:rPr>
              <a:t>with</a:t>
            </a:r>
            <a:r>
              <a:rPr lang="en-US" sz="2000" b="1" i="0">
                <a:latin typeface="Corbel (Body)"/>
              </a:rPr>
              <a:t>  SS Adverse Impact Mitigation </a:t>
            </a:r>
            <a:endParaRPr lang="en-US" sz="2000" i="0">
              <a:latin typeface="Corbel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C5700-FB24-4353-DC35-06AF4E7475C3}"/>
              </a:ext>
            </a:extLst>
          </p:cNvPr>
          <p:cNvSpPr txBox="1"/>
          <p:nvPr/>
        </p:nvSpPr>
        <p:spPr>
          <a:xfrm>
            <a:off x="7953043" y="4835720"/>
            <a:ext cx="2519918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P, Q @ </a:t>
            </a:r>
            <a:r>
              <a:rPr lang="en-US" sz="2000" b="1" i="0" err="1">
                <a:latin typeface="Corbel (Body)"/>
              </a:rPr>
              <a:t>PoI</a:t>
            </a:r>
            <a:r>
              <a:rPr lang="en-US" sz="2000" b="1" i="0">
                <a:latin typeface="Corbel (Body)"/>
              </a:rPr>
              <a:t> </a:t>
            </a:r>
            <a:r>
              <a:rPr lang="en-US" sz="2000" b="1">
                <a:latin typeface="Corbel (Body)"/>
              </a:rPr>
              <a:t>with</a:t>
            </a:r>
            <a:r>
              <a:rPr lang="en-US" sz="2000" b="1" i="0">
                <a:latin typeface="Corbel (Body)"/>
              </a:rPr>
              <a:t> SS Adverse Impact Mitigation </a:t>
            </a:r>
            <a:endParaRPr lang="en-US" sz="2000" i="0">
              <a:latin typeface="Corbel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5CC4A-CE5C-81F7-2DDA-84B1E07FC9DF}"/>
              </a:ext>
            </a:extLst>
          </p:cNvPr>
          <p:cNvSpPr txBox="1"/>
          <p:nvPr/>
        </p:nvSpPr>
        <p:spPr>
          <a:xfrm>
            <a:off x="7644809" y="1325562"/>
            <a:ext cx="3785190" cy="1569660"/>
          </a:xfrm>
          <a:prstGeom prst="rect">
            <a:avLst/>
          </a:prstGeom>
          <a:solidFill>
            <a:srgbClr val="00000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0">
                <a:latin typeface="Corbel (Body)"/>
              </a:rPr>
              <a:t>Fault simulated somewhere else in the grid, and its impact on the </a:t>
            </a:r>
            <a:r>
              <a:rPr lang="en-US" i="0" err="1">
                <a:latin typeface="Corbel (Body)"/>
              </a:rPr>
              <a:t>PoI</a:t>
            </a:r>
            <a:r>
              <a:rPr lang="en-US" i="0">
                <a:latin typeface="Corbel (Body)"/>
              </a:rPr>
              <a:t> of the proposed IBR seen.</a:t>
            </a:r>
          </a:p>
        </p:txBody>
      </p:sp>
    </p:spTree>
    <p:extLst>
      <p:ext uri="{BB962C8B-B14F-4D97-AF65-F5344CB8AC3E}">
        <p14:creationId xmlns:p14="http://schemas.microsoft.com/office/powerpoint/2010/main" val="298856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38164" r="30064" b="-961"/>
          <a:stretch/>
        </p:blipFill>
        <p:spPr>
          <a:xfrm>
            <a:off x="439460" y="2300740"/>
            <a:ext cx="5924533" cy="4053628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2: Harmonic Distortion due to Shunt Reactive Plant Switching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48F14-A2F6-515C-CD02-1B64DFADD2C5}"/>
              </a:ext>
            </a:extLst>
          </p:cNvPr>
          <p:cNvSpPr txBox="1"/>
          <p:nvPr/>
        </p:nvSpPr>
        <p:spPr>
          <a:xfrm>
            <a:off x="457200" y="1066800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Weakness of SS causes high 5</a:t>
            </a:r>
            <a:r>
              <a:rPr lang="en-US" baseline="30000"/>
              <a:t>th</a:t>
            </a:r>
            <a:r>
              <a:rPr lang="en-US"/>
              <a:t> harmonic distortion in Voltage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51289-605B-B1FE-DAFE-3148C61E288E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2EEDC-1F6E-7ABB-8365-CC8D40EA2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286" y="1608098"/>
            <a:ext cx="5140916" cy="887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FA64D-2FCC-AC93-17E3-4955F5017F2E}"/>
              </a:ext>
            </a:extLst>
          </p:cNvPr>
          <p:cNvSpPr txBox="1"/>
          <p:nvPr/>
        </p:nvSpPr>
        <p:spPr>
          <a:xfrm>
            <a:off x="6796826" y="2696360"/>
            <a:ext cx="5090376" cy="1323439"/>
          </a:xfrm>
          <a:prstGeom prst="rect">
            <a:avLst/>
          </a:prstGeom>
          <a:solidFill>
            <a:schemeClr val="accent2">
              <a:lumMod val="75000"/>
              <a:alpha val="7215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latin typeface="Corbel (Body)"/>
              </a:rPr>
              <a:t>Weaker </a:t>
            </a:r>
            <a:r>
              <a:rPr lang="en-US" sz="2000" i="0">
                <a:latin typeface="Corbel (Body)"/>
              </a:rPr>
              <a:t>grids have higher harmonic impedance, which amplify even smaller harmonic currents as a bigger harmonic voltage.</a:t>
            </a:r>
            <a:endParaRPr lang="en-US" sz="2000">
              <a:latin typeface="Corbel (Body)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72E21C-D4A0-07D0-B6B5-9085A74E5BEB}"/>
                  </a:ext>
                </a:extLst>
              </p:cNvPr>
              <p:cNvSpPr txBox="1"/>
              <p:nvPr/>
            </p:nvSpPr>
            <p:spPr>
              <a:xfrm>
                <a:off x="508779" y="1608098"/>
                <a:ext cx="5090376" cy="713400"/>
              </a:xfrm>
              <a:prstGeom prst="rect">
                <a:avLst/>
              </a:prstGeom>
              <a:solidFill>
                <a:srgbClr val="000000">
                  <a:alpha val="72157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Corbel (Body)"/>
                  </a:rPr>
                  <a:t>Background</a:t>
                </a:r>
                <a:r>
                  <a:rPr lang="en-US" sz="2000" i="0">
                    <a:latin typeface="Corbel (Body)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>
                    <a:latin typeface="Corbel (Body)"/>
                  </a:rPr>
                  <a:t> </a:t>
                </a:r>
                <a:r>
                  <a:rPr lang="en-US" sz="2000" i="0">
                    <a:latin typeface="Corbel (Body)"/>
                  </a:rPr>
                  <a:t>Harmonic Voltage – Normal Network Configuration </a:t>
                </a:r>
                <a:endParaRPr lang="en-US" sz="2000">
                  <a:latin typeface="Corbel (Body)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72E21C-D4A0-07D0-B6B5-9085A74E5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9" y="1608098"/>
                <a:ext cx="5090376" cy="713400"/>
              </a:xfrm>
              <a:prstGeom prst="rect">
                <a:avLst/>
              </a:prstGeom>
              <a:blipFill>
                <a:blip r:embed="rId5"/>
                <a:stretch>
                  <a:fillRect l="-1198" t="-4274" b="-145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F3A439-DEAD-525F-F8E3-A8AF8C3D0A96}"/>
              </a:ext>
            </a:extLst>
          </p:cNvPr>
          <p:cNvSpPr txBox="1"/>
          <p:nvPr/>
        </p:nvSpPr>
        <p:spPr>
          <a:xfrm>
            <a:off x="6746286" y="5646482"/>
            <a:ext cx="5090376" cy="707886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i="0">
                <a:latin typeface="Corbel (Body)"/>
              </a:rPr>
              <a:t>Fluctuation in Harmonic Voltage due to various switching in and out of shunt reactive plants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87662-875F-9620-4AF8-8CDD36DEE459}"/>
              </a:ext>
            </a:extLst>
          </p:cNvPr>
          <p:cNvSpPr txBox="1"/>
          <p:nvPr/>
        </p:nvSpPr>
        <p:spPr>
          <a:xfrm>
            <a:off x="6746286" y="4403089"/>
            <a:ext cx="5090376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i="0">
                <a:latin typeface="Corbel (Body)"/>
              </a:rPr>
              <a:t>Higher Harmonics not due to any forced oscillation at the </a:t>
            </a:r>
            <a:r>
              <a:rPr lang="en-US" sz="2000" i="0" err="1">
                <a:latin typeface="Corbel (Body)"/>
              </a:rPr>
              <a:t>PoI</a:t>
            </a:r>
            <a:r>
              <a:rPr lang="en-US" sz="2000" i="0">
                <a:latin typeface="Corbel (Body)"/>
              </a:rPr>
              <a:t>, but due to </a:t>
            </a:r>
            <a:r>
              <a:rPr lang="en-US" sz="2000">
                <a:latin typeface="Corbel (Body)"/>
              </a:rPr>
              <a:t>background </a:t>
            </a:r>
            <a:r>
              <a:rPr lang="en-US" sz="2000" i="0">
                <a:latin typeface="Corbel (Body)"/>
              </a:rPr>
              <a:t>natural harmonics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1242243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1" t="28539" r="11737" b="21739"/>
          <a:stretch/>
        </p:blipFill>
        <p:spPr>
          <a:xfrm>
            <a:off x="717697" y="2081100"/>
            <a:ext cx="10288991" cy="3772632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2 : Harmonic Distortion due to Inverter Transformer Excitation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48F14-A2F6-515C-CD02-1B64DFADD2C5}"/>
              </a:ext>
            </a:extLst>
          </p:cNvPr>
          <p:cNvSpPr txBox="1"/>
          <p:nvPr/>
        </p:nvSpPr>
        <p:spPr>
          <a:xfrm>
            <a:off x="457200" y="1066800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Weakness of SS causes high 5</a:t>
            </a:r>
            <a:r>
              <a:rPr lang="en-US" baseline="30000"/>
              <a:t>th</a:t>
            </a:r>
            <a:r>
              <a:rPr lang="en-US"/>
              <a:t> harmonic distortion in Voltage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5A9126-CD92-4E1E-F05D-3C4AB3A93C23}"/>
                  </a:ext>
                </a:extLst>
              </p:cNvPr>
              <p:cNvSpPr txBox="1"/>
              <p:nvPr/>
            </p:nvSpPr>
            <p:spPr>
              <a:xfrm>
                <a:off x="545586" y="1495812"/>
                <a:ext cx="10288991" cy="4780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i="0">
                    <a:latin typeface="Corbel" panose="020B0503020204020204" pitchFamily="34" charset="0"/>
                  </a:rPr>
                  <a:t>Harmonic Voltage Emission Limit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i="0">
                    <a:latin typeface="Corbel" panose="020B0503020204020204" pitchFamily="34" charset="0"/>
                  </a:rPr>
                  <a:t> Harmonic of Bus Voltage  is set at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US" i="0">
                    <a:latin typeface="Corbel" panose="020B0503020204020204" pitchFamily="34" charset="0"/>
                  </a:rPr>
                  <a:t>%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5A9126-CD92-4E1E-F05D-3C4AB3A93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86" y="1495812"/>
                <a:ext cx="10288991" cy="478080"/>
              </a:xfrm>
              <a:prstGeom prst="rect">
                <a:avLst/>
              </a:prstGeom>
              <a:blipFill>
                <a:blip r:embed="rId3"/>
                <a:stretch>
                  <a:fillRect l="-889" t="-6329" r="-711" b="-278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B4029A-66B7-D5C1-64FD-199B9E7F37AA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32CC1E-7618-363D-492E-B1D78913193F}"/>
                  </a:ext>
                </a:extLst>
              </p:cNvPr>
              <p:cNvSpPr txBox="1"/>
              <p:nvPr/>
            </p:nvSpPr>
            <p:spPr>
              <a:xfrm>
                <a:off x="5981700" y="5938162"/>
                <a:ext cx="5063756" cy="4682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i="0">
                    <a:latin typeface="Corbel" panose="020B0503020204020204" pitchFamily="34" charset="0"/>
                  </a:rPr>
                  <a:t>But in reality, it is going to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r>
                  <a:rPr lang="en-US" i="0">
                    <a:latin typeface="Corbel" panose="020B0503020204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7%</m:t>
                    </m:r>
                  </m:oMath>
                </a14:m>
                <a:r>
                  <a:rPr lang="en-US" i="0">
                    <a:latin typeface="Corbel" panose="020B0503020204020204" pitchFamily="34" charset="0"/>
                  </a:rPr>
                  <a:t> !</a:t>
                </a:r>
                <a:endParaRPr lang="en-US" i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32CC1E-7618-363D-492E-B1D789131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5938162"/>
                <a:ext cx="5063756" cy="468205"/>
              </a:xfrm>
              <a:prstGeom prst="rect">
                <a:avLst/>
              </a:prstGeom>
              <a:blipFill>
                <a:blip r:embed="rId5"/>
                <a:stretch>
                  <a:fillRect l="-1805" t="-10390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804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2 : Harmonic Distortion due to Weakened Topology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A9126-CD92-4E1E-F05D-3C4AB3A93C23}"/>
              </a:ext>
            </a:extLst>
          </p:cNvPr>
          <p:cNvSpPr txBox="1"/>
          <p:nvPr/>
        </p:nvSpPr>
        <p:spPr>
          <a:xfrm>
            <a:off x="376051" y="1129626"/>
            <a:ext cx="11049000" cy="830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0">
                <a:latin typeface="Corbel" panose="020B0503020204020204" pitchFamily="34" charset="0"/>
              </a:rPr>
              <a:t>Harmonic Voltage at a weak bus shoots up when one of the connected lines is opened (network topology slightly weakened)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4029A-66B7-D5C1-64FD-199B9E7F37AA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2712C2-979F-44E1-11AE-E1947479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40" y="2108939"/>
            <a:ext cx="6123319" cy="45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0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2">
                <a:extLst>
                  <a:ext uri="{FF2B5EF4-FFF2-40B4-BE49-F238E27FC236}">
                    <a16:creationId xmlns:a16="http://schemas.microsoft.com/office/drawing/2014/main" id="{2AC90C9A-5A16-6F19-6CB8-9FDFDCE03A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60803" y="152400"/>
                <a:ext cx="8026399" cy="655638"/>
              </a:xfrm>
            </p:spPr>
            <p:txBody>
              <a:bodyPr anchor="ctr">
                <a:normAutofit fontScale="90000"/>
              </a:bodyPr>
              <a:lstStyle/>
              <a:p>
                <a:r>
                  <a:rPr lang="en-US"/>
                  <a:t>Industry Example 2: How to counter these Power Quality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/>
                  <a:t> Harmonic) Issues?</a:t>
                </a:r>
              </a:p>
            </p:txBody>
          </p:sp>
        </mc:Choice>
        <mc:Fallback>
          <p:sp>
            <p:nvSpPr>
              <p:cNvPr id="6" name="Title 2">
                <a:extLst>
                  <a:ext uri="{FF2B5EF4-FFF2-40B4-BE49-F238E27FC236}">
                    <a16:creationId xmlns:a16="http://schemas.microsoft.com/office/drawing/2014/main" id="{2AC90C9A-5A16-6F19-6CB8-9FDFDCE03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60803" y="152400"/>
                <a:ext cx="8026399" cy="655638"/>
              </a:xfrm>
              <a:blipFill>
                <a:blip r:embed="rId2"/>
                <a:stretch>
                  <a:fillRect t="-13889" r="-911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2FF0705-7CFF-3AA7-465D-9E198C48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9562246" cy="5376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39C4B-33B2-0BCD-EA64-4B1AF45D472F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2791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BDACE-5060-1E57-A045-89CAF1504BC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/>
              <a:t>AEMO sees system strength as the </a:t>
            </a:r>
            <a:r>
              <a:rPr lang="en-US">
                <a:solidFill>
                  <a:srgbClr val="00B050"/>
                </a:solidFill>
              </a:rPr>
              <a:t>ability of the power system to maintain and control the voltage waveform at any given location in the power system, both during steady state operation and following a disturbance</a:t>
            </a:r>
            <a:r>
              <a:rPr lang="en-US"/>
              <a:t>. </a:t>
            </a:r>
          </a:p>
          <a:p>
            <a:r>
              <a:rPr lang="en-US"/>
              <a:t>The system strength at a given location is </a:t>
            </a:r>
            <a:r>
              <a:rPr lang="en-US">
                <a:solidFill>
                  <a:srgbClr val="00B050"/>
                </a:solidFill>
              </a:rPr>
              <a:t>proportional to the fault level at that location</a:t>
            </a:r>
            <a:r>
              <a:rPr lang="en-US"/>
              <a:t>, </a:t>
            </a:r>
            <a:r>
              <a:rPr lang="en-US">
                <a:solidFill>
                  <a:srgbClr val="00B050"/>
                </a:solidFill>
              </a:rPr>
              <a:t>inversely proportional to effective grid-following IBR penetration seen at that location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/>
              <a:t>(</a:t>
            </a:r>
            <a:r>
              <a:rPr lang="en-US">
                <a:solidFill>
                  <a:schemeClr val="tx1"/>
                </a:solidFill>
              </a:rPr>
              <a:t>where close by </a:t>
            </a:r>
            <a:r>
              <a:rPr lang="en-US">
                <a:solidFill>
                  <a:srgbClr val="00B050"/>
                </a:solidFill>
              </a:rPr>
              <a:t>grid-following IBR reduces system strength more so than electrically distant IBR</a:t>
            </a:r>
            <a:r>
              <a:rPr lang="en-US"/>
              <a:t>).</a:t>
            </a:r>
          </a:p>
          <a:p>
            <a:r>
              <a:rPr lang="en-US"/>
              <a:t>System strength is also </a:t>
            </a:r>
            <a:r>
              <a:rPr lang="en-US">
                <a:solidFill>
                  <a:srgbClr val="00B050"/>
                </a:solidFill>
              </a:rPr>
              <a:t>a function of the severity of system events on the stability of IBR </a:t>
            </a:r>
          </a:p>
          <a:p>
            <a:pPr lvl="1"/>
            <a:r>
              <a:rPr lang="en-US"/>
              <a:t>(for example, loss of a major transmission line connecting the aforementioned location to the broader power system, resulting in sudden changes in fault level and voltage angle at that location).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767310F-4053-C289-B51E-18C4BD808B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/>
                  <a:t> System Strength [</a:t>
                </a:r>
                <a:r>
                  <a:rPr lang="en-US">
                    <a:solidFill>
                      <a:srgbClr val="00B050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AEMO-SS-Explained</a:t>
                </a:r>
                <a:r>
                  <a:rPr lang="en-US"/>
                  <a:t>]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767310F-4053-C289-B51E-18C4BD808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1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601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08BB0-E2E7-96EE-E6E3-D20150AD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Example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2E13E-659B-7884-6140-AA0AB3EF3D4E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38F1B2-EBEA-DA7D-1A0E-F709A1D96BE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6" t="19336" r="3876" b="6762"/>
          <a:stretch/>
        </p:blipFill>
        <p:spPr>
          <a:xfrm>
            <a:off x="407363" y="1856304"/>
            <a:ext cx="2519918" cy="3040912"/>
          </a:xfrm>
          <a:ln w="38100"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29E759-7FD8-CE12-6D77-1FCC5C2C5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6" t="18666" r="4506" b="4893"/>
          <a:stretch/>
        </p:blipFill>
        <p:spPr>
          <a:xfrm>
            <a:off x="3324337" y="1856304"/>
            <a:ext cx="2519917" cy="314539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58D00E-F059-66E2-196B-360568FC29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1" t="18432" r="4361" b="5127"/>
          <a:stretch/>
        </p:blipFill>
        <p:spPr>
          <a:xfrm>
            <a:off x="6345810" y="1856304"/>
            <a:ext cx="2519918" cy="314539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B21B74-517A-7E08-FBDD-1C563E66F9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9" t="19060" r="3923" b="4499"/>
          <a:stretch/>
        </p:blipFill>
        <p:spPr>
          <a:xfrm>
            <a:off x="9367284" y="1856304"/>
            <a:ext cx="2519918" cy="314539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7C2BD4-76D1-D71E-FF94-6E2535E1ED72}"/>
              </a:ext>
            </a:extLst>
          </p:cNvPr>
          <p:cNvSpPr txBox="1"/>
          <p:nvPr/>
        </p:nvSpPr>
        <p:spPr>
          <a:xfrm>
            <a:off x="407363" y="5236533"/>
            <a:ext cx="2519918" cy="830997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>
                <a:latin typeface="Corbel (Body)"/>
              </a:rPr>
              <a:t>A</a:t>
            </a:r>
            <a:r>
              <a:rPr lang="en-US" i="0">
                <a:latin typeface="Corbel (Body)"/>
              </a:rPr>
              <a:t>: SGs along the coast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30CE7-F344-DCB1-882C-0711EE2F7627}"/>
              </a:ext>
            </a:extLst>
          </p:cNvPr>
          <p:cNvSpPr txBox="1"/>
          <p:nvPr/>
        </p:nvSpPr>
        <p:spPr>
          <a:xfrm>
            <a:off x="3324337" y="5236532"/>
            <a:ext cx="2519918" cy="1200329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>
                <a:latin typeface="Corbel (Body)"/>
              </a:rPr>
              <a:t>B</a:t>
            </a:r>
            <a:r>
              <a:rPr lang="en-US" i="0">
                <a:latin typeface="Corbel (Body)"/>
              </a:rPr>
              <a:t>: A + Sub-</a:t>
            </a:r>
            <a:r>
              <a:rPr lang="en-US" i="0" err="1">
                <a:latin typeface="Corbel (Body)"/>
              </a:rPr>
              <a:t>tlines</a:t>
            </a:r>
            <a:r>
              <a:rPr lang="en-US" i="0">
                <a:latin typeface="Corbel (Body)"/>
              </a:rPr>
              <a:t> (red) and </a:t>
            </a:r>
            <a:r>
              <a:rPr lang="en-US" i="0" err="1">
                <a:latin typeface="Corbel (Body)"/>
              </a:rPr>
              <a:t>Dist</a:t>
            </a:r>
            <a:r>
              <a:rPr lang="en-US" i="0">
                <a:latin typeface="Corbel (Body)"/>
              </a:rPr>
              <a:t> lines (blue)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1E533-3F3F-11AA-63DE-7EF922B6AE9B}"/>
              </a:ext>
            </a:extLst>
          </p:cNvPr>
          <p:cNvSpPr txBox="1"/>
          <p:nvPr/>
        </p:nvSpPr>
        <p:spPr>
          <a:xfrm>
            <a:off x="6345810" y="5236532"/>
            <a:ext cx="2519918" cy="461665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>
                <a:latin typeface="Corbel (Body)"/>
              </a:rPr>
              <a:t>C</a:t>
            </a:r>
            <a:r>
              <a:rPr lang="en-US" i="0">
                <a:latin typeface="Corbel (Body)"/>
              </a:rPr>
              <a:t>: B + Renewables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F2739-4D2E-664E-CD88-8E8D031F8C66}"/>
              </a:ext>
            </a:extLst>
          </p:cNvPr>
          <p:cNvSpPr txBox="1"/>
          <p:nvPr/>
        </p:nvSpPr>
        <p:spPr>
          <a:xfrm>
            <a:off x="9367284" y="5236532"/>
            <a:ext cx="2519918" cy="1200329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>
                <a:latin typeface="Corbel (Body)"/>
              </a:rPr>
              <a:t>C</a:t>
            </a:r>
            <a:r>
              <a:rPr lang="en-US" i="0">
                <a:latin typeface="Corbel (Body)"/>
              </a:rPr>
              <a:t>: Distance between SGs and Renewables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9ED54-8FBE-D4EE-0651-FE849D41460E}"/>
              </a:ext>
            </a:extLst>
          </p:cNvPr>
          <p:cNvSpPr txBox="1"/>
          <p:nvPr/>
        </p:nvSpPr>
        <p:spPr>
          <a:xfrm>
            <a:off x="3324337" y="1073888"/>
            <a:ext cx="573460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0">
                <a:latin typeface="Corbel (Body)"/>
              </a:rPr>
              <a:t>Queensland (QLD) Power Grid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46216-5D80-F8E0-A631-DACD3A7A44A6}"/>
              </a:ext>
            </a:extLst>
          </p:cNvPr>
          <p:cNvSpPr txBox="1"/>
          <p:nvPr/>
        </p:nvSpPr>
        <p:spPr>
          <a:xfrm>
            <a:off x="1395820" y="6449541"/>
            <a:ext cx="10796180" cy="46166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System Strength naturally diminishes with electrical distance from SGs </a:t>
            </a:r>
            <a:r>
              <a:rPr lang="en-US" i="0"/>
              <a:t>[</a:t>
            </a:r>
            <a:r>
              <a:rPr lang="en-US" i="0">
                <a:solidFill>
                  <a:srgbClr val="00B05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ARENA2020</a:t>
            </a:r>
            <a:r>
              <a:rPr lang="en-US" i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56621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4664B-63A8-6672-FEFF-B56E69C88F1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0" y="1325563"/>
            <a:ext cx="8616243" cy="48466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608BB0-E2E7-96EE-E6E3-D20150AD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Simulation Example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2E13E-659B-7884-6140-AA0AB3EF3D4E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AA7E0-7D85-C3F5-FF89-8CA014C40E25}"/>
              </a:ext>
            </a:extLst>
          </p:cNvPr>
          <p:cNvSpPr txBox="1"/>
          <p:nvPr/>
        </p:nvSpPr>
        <p:spPr>
          <a:xfrm>
            <a:off x="3264195" y="1020726"/>
            <a:ext cx="7116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highlight>
                  <a:srgbClr val="FFFF00"/>
                </a:highlight>
              </a:rPr>
              <a:t>Later</a:t>
            </a:r>
          </a:p>
        </p:txBody>
      </p:sp>
    </p:spTree>
    <p:extLst>
      <p:ext uri="{BB962C8B-B14F-4D97-AF65-F5344CB8AC3E}">
        <p14:creationId xmlns:p14="http://schemas.microsoft.com/office/powerpoint/2010/main" val="3011074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E5B545-F82A-7451-5DB4-443CA0DA2F0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F92FA-216F-1C60-35AC-B5BF82CE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Process: Building a Demo to demonstrate Symptoms of Weak System Strength in PSCAD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C40B5-04D4-123A-9F2D-3D69CF27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50" y="1229815"/>
            <a:ext cx="5241850" cy="474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96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9CA734-1DFB-74DA-4437-6AA4FBC21E8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7023835" y="1177809"/>
            <a:ext cx="3916082" cy="48466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6F92FA-216F-1C60-35AC-B5BF82CE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Process: Building a Demo to demonstrate Symptoms of Weak System Strength in PSCAD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57414-FC30-3249-66EE-F762EBD4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56" y="1103497"/>
            <a:ext cx="6204266" cy="49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6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99FDE63B-4ED2-BDAA-58E4-5ACA9C91C0FE}"/>
              </a:ext>
            </a:extLst>
          </p:cNvPr>
          <p:cNvSpPr txBox="1">
            <a:spLocks/>
          </p:cNvSpPr>
          <p:nvPr/>
        </p:nvSpPr>
        <p:spPr>
          <a:xfrm>
            <a:off x="2590801" y="152400"/>
            <a:ext cx="7010399" cy="655638"/>
          </a:xfrm>
          <a:prstGeom prst="rect">
            <a:avLst/>
          </a:prstGeom>
        </p:spPr>
        <p:txBody>
          <a:bodyPr anchor="t" anchorCtr="0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r>
              <a:rPr lang="en-US" i="0" kern="0">
                <a:solidFill>
                  <a:schemeClr val="bg1"/>
                </a:solidFill>
                <a:latin typeface="Corbel (Body)"/>
              </a:rPr>
              <a:t>PV Curve </a:t>
            </a:r>
          </a:p>
          <a:p>
            <a:r>
              <a:rPr lang="en-US" sz="1800" b="0" kern="0" err="1">
                <a:solidFill>
                  <a:schemeClr val="bg1"/>
                </a:solidFill>
                <a:latin typeface="Corbel (Body)"/>
              </a:rPr>
              <a:t>wrt</a:t>
            </a:r>
            <a:r>
              <a:rPr lang="en-US" sz="1800" b="0" kern="0">
                <a:solidFill>
                  <a:schemeClr val="bg1"/>
                </a:solidFill>
                <a:latin typeface="Corbel (Body)"/>
              </a:rPr>
              <a:t> changing balance point of real power at the node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5DBBE7AE-F293-9395-E6F6-1CFE260E6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6" y="1676400"/>
            <a:ext cx="3802407" cy="39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C4F0C-1422-2EFE-6A83-A2AE8087B598}"/>
              </a:ext>
            </a:extLst>
          </p:cNvPr>
          <p:cNvSpPr txBox="1"/>
          <p:nvPr/>
        </p:nvSpPr>
        <p:spPr>
          <a:xfrm>
            <a:off x="4953000" y="1752600"/>
            <a:ext cx="625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rbel (Body)"/>
              </a:rPr>
              <a:t>Normally PV Continuation curves [</a:t>
            </a:r>
            <a:r>
              <a:rPr lang="en-US" err="1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PVCurve</a:t>
            </a:r>
            <a:r>
              <a:rPr lang="en-US">
                <a:latin typeface="Corbel (Body)"/>
              </a:rPr>
              <a:t>] are studied for load buses to study effect of nodal voltage due to load demand (Real) power.</a:t>
            </a:r>
          </a:p>
        </p:txBody>
      </p:sp>
    </p:spTree>
    <p:extLst>
      <p:ext uri="{BB962C8B-B14F-4D97-AF65-F5344CB8AC3E}">
        <p14:creationId xmlns:p14="http://schemas.microsoft.com/office/powerpoint/2010/main" val="598313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7030A0"/>
          </a:fgClr>
          <a:bgClr>
            <a:srgbClr val="19396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38177"/>
            <a:ext cx="11125200" cy="32797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ARENA2020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</a:rPr>
              <a:t>] Managing System Strength During the Transition to Renewables. (2020, August 03). Retrieved from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https://arena.gov.au/knowledge-bank/managing-system-strength-during-the-transition-to-renewables</a:t>
            </a:r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cigre-SS-YT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</a:rPr>
              <a:t>-20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CIGRE Australia. (2024, June 21). AEMO/CIGRE System Strength Workshop Nov 2020. </a:t>
            </a:r>
            <a:r>
              <a:rPr lang="en-US" sz="2000" err="1">
                <a:solidFill>
                  <a:schemeClr val="bg1"/>
                </a:solidFill>
                <a:latin typeface="Tw Cen MT" panose="020B0602020104020603" pitchFamily="34" charset="0"/>
              </a:rPr>
              <a:t>Youtube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. Retrieved from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https://www.youtube.com/playlist?list=PLwGHigN9C41BaJhk_rfXeoT8e67-m4aDX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 err="1">
                <a:solidFill>
                  <a:srgbClr val="00B050"/>
                </a:solidFill>
                <a:latin typeface="Tw Cen MT" panose="020B06020201040206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cigre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-SS-Workshop-Iti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AEMO-SSIAG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</a:rPr>
              <a:t>]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AEMO | System Strength Impact Assessment Guidelines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AEMO-SS-Explained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Strength Explained (aemo.com.au)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AEMO-SS-FAQ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Strength Framework Frequently Asked Questions (aemo.com.au)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 i="0">
                <a:solidFill>
                  <a:srgbClr val="00B050"/>
                </a:solidFill>
                <a:latin typeface="Tw Cen MT" panose="020B0602020104020603" pitchFamily="34" charset="0"/>
              </a:rPr>
              <a:t>AEMO-Calculating-SS</a:t>
            </a:r>
            <a:r>
              <a:rPr lang="en-US" sz="2000" i="0">
                <a:solidFill>
                  <a:schemeClr val="bg1"/>
                </a:solidFill>
                <a:latin typeface="Tw Cen MT" panose="020B0602020104020603" pitchFamily="34" charset="0"/>
              </a:rPr>
              <a:t>]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Calculating system strength quantities in the NEM (aemo.com.au)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cigre-SS-Brief-2021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Chair, B. B. (.- C4. 5. C. a. Z. E. (.- S. C. (2021). System Strength. CIGRE. Retrieved from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https://www.cigre.org/article/GB/publications/reference-papers/system-strength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A48A2A7-149D-9BFA-78DD-53C4641CD223}"/>
              </a:ext>
            </a:extLst>
          </p:cNvPr>
          <p:cNvSpPr txBox="1">
            <a:spLocks/>
          </p:cNvSpPr>
          <p:nvPr/>
        </p:nvSpPr>
        <p:spPr>
          <a:xfrm>
            <a:off x="2590801" y="152400"/>
            <a:ext cx="7010399" cy="655638"/>
          </a:xfrm>
          <a:prstGeom prst="rect">
            <a:avLst/>
          </a:prstGeom>
        </p:spPr>
        <p:txBody>
          <a:bodyPr anchor="t" anchorCtr="0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r>
              <a:rPr lang="en-US" i="0" kern="0">
                <a:solidFill>
                  <a:schemeClr val="bg1"/>
                </a:solidFill>
              </a:rPr>
              <a:t>References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7030A0"/>
          </a:fgClr>
          <a:bgClr>
            <a:srgbClr val="19396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47802"/>
            <a:ext cx="11125200" cy="32797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odessa22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</a:t>
            </a:r>
            <a:r>
              <a:rPr lang="en-US" sz="2000" err="1">
                <a:solidFill>
                  <a:schemeClr val="bg1"/>
                </a:solidFill>
                <a:latin typeface="Tw Cen MT" panose="020B0602020104020603" pitchFamily="34" charset="0"/>
              </a:rPr>
              <a:t>RSTC_Reliability_Guidelines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 - All Documents. (2024, June 21). Retrieved from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https://www.nerc.com/comm/RSTC_Reliability_Guidelines/Forms/AllItems.aspx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 pitchFamily="84" charset="-128"/>
              </a:rPr>
              <a:t>[</a:t>
            </a:r>
            <a:r>
              <a:rPr kumimoji="0" lang="en-US" sz="2000" b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 pitchFamily="8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PVCurve</a:t>
            </a: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 pitchFamily="84" charset="-128"/>
              </a:rPr>
              <a:t>] Contributors to Wikimedia projects. (2023, December 16). Power-voltage curve - Wikipedia. Retrieved from https://en.wikipedia.org/w/index.php?title=Power-voltage_curve&amp;oldid=1190109767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w Cen MT" panose="020B0602020104020603" pitchFamily="34" charset="0"/>
              <a:ea typeface="ＭＳ Ｐ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[</a:t>
            </a:r>
            <a:r>
              <a:rPr lang="en-US" sz="2000" kern="1200">
                <a:solidFill>
                  <a:srgbClr val="00B050"/>
                </a:solidFill>
                <a:latin typeface="Tw Cen MT" panose="020B0602020104020603" pitchFamily="34" charset="0"/>
                <a:ea typeface="ＭＳ Ｐゴシック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Quays2023</a:t>
            </a:r>
            <a:r>
              <a:rPr lang="en-US" sz="2000" kern="120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] </a:t>
            </a:r>
            <a:r>
              <a:rPr lang="en-US" sz="2000" kern="120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Qays</a:t>
            </a:r>
            <a:r>
              <a:rPr lang="en-US" sz="2000" kern="120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, M. O., Ahmad, I., Habibi, D., Aziz, A., &amp; Mahmoud, T. (2023). System strength shortfall challenges for renewable energy-based power systems: A review. Renewable Sustainable Energy Rev., 183, 113447. </a:t>
            </a:r>
            <a:r>
              <a:rPr lang="en-US" sz="2000" kern="120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doi</a:t>
            </a:r>
            <a:r>
              <a:rPr lang="en-US" sz="2000" kern="120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: 10.1016/j.rser.2023.113447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" panose="020B0602020104020603" pitchFamily="34" charset="0"/>
              <a:ea typeface="ＭＳ Ｐ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southtexas24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South Texas Wind Events_03082024.pptx. (2024, June 21). Retrieved from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https://view.officeapps.live.com/op/view.aspx?src=https%3A%2F%2Fwww.ercot.com%2Ffiles%2Fdocs%2F2024%2F03%2F06%2FSouth%2520Texas%2520Wind%2520Events_03082024.pptx&amp;wdOrigin=BROWSELINK</a:t>
            </a:r>
            <a:endParaRPr kumimoji="0" lang="en-US" sz="2000" b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" panose="020B0602020104020603" pitchFamily="34" charset="0"/>
              <a:ea typeface="ＭＳ Ｐゴシック" pitchFamily="8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A48A2A7-149D-9BFA-78DD-53C4641CD223}"/>
              </a:ext>
            </a:extLst>
          </p:cNvPr>
          <p:cNvSpPr txBox="1">
            <a:spLocks/>
          </p:cNvSpPr>
          <p:nvPr/>
        </p:nvSpPr>
        <p:spPr>
          <a:xfrm>
            <a:off x="2590801" y="152400"/>
            <a:ext cx="7010399" cy="655638"/>
          </a:xfrm>
          <a:prstGeom prst="rect">
            <a:avLst/>
          </a:prstGeom>
        </p:spPr>
        <p:txBody>
          <a:bodyPr anchor="t" anchorCtr="0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r>
              <a:rPr lang="en-US" i="0" kern="0">
                <a:solidFill>
                  <a:schemeClr val="bg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4821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/>
                  <a:t> System Strength [</a:t>
                </a:r>
                <a:r>
                  <a:rPr lang="en-US">
                    <a:solidFill>
                      <a:srgbClr val="00B050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AEMO-SS-Explained</a:t>
                </a:r>
                <a:r>
                  <a:rPr lang="en-US"/>
                  <a:t>]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1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967518-565F-0FC8-F557-59936625768E}"/>
                  </a:ext>
                </a:extLst>
              </p:cNvPr>
              <p:cNvSpPr>
                <a:spLocks noGrp="1"/>
              </p:cNvSpPr>
              <p:nvPr>
                <p:ph sz="half" idx="10"/>
              </p:nvPr>
            </p:nvSpPr>
            <p:spPr>
              <a:xfrm>
                <a:off x="461432" y="1325562"/>
                <a:ext cx="10020480" cy="4846638"/>
              </a:xfrm>
              <a:solidFill>
                <a:srgbClr val="19396E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b="0" i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Correlations</a:t>
                </a:r>
              </a:p>
              <a:p>
                <a:pPr marL="457200" indent="-457200">
                  <a:buClr>
                    <a:schemeClr val="bg1"/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Available Fault Level / Short Circuit Ratio at the location </a:t>
                </a:r>
              </a:p>
              <a:p>
                <a:pPr marL="457200" indent="-457200">
                  <a:buClr>
                    <a:schemeClr val="bg1"/>
                  </a:buClr>
                  <a:buFont typeface="+mj-lt"/>
                  <a:buAutoNum type="arabicPeriod"/>
                </a:pPr>
                <a:endParaRPr lang="en-US">
                  <a:solidFill>
                    <a:schemeClr val="bg1"/>
                  </a:solidFill>
                </a:endParaRPr>
              </a:p>
              <a:p>
                <a:pPr marL="457200" indent="-457200">
                  <a:buClr>
                    <a:schemeClr val="bg1"/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in </a:t>
                </a:r>
                <a:r>
                  <a:rPr lang="en-US" i="1">
                    <a:solidFill>
                      <a:schemeClr val="bg1"/>
                    </a:solidFill>
                  </a:rPr>
                  <a:t>electrically close-by </a:t>
                </a:r>
                <a:r>
                  <a:rPr lang="en-US">
                    <a:solidFill>
                      <a:schemeClr val="bg1"/>
                    </a:solidFill>
                  </a:rPr>
                  <a:t>Grid Following IBRs.</a:t>
                </a:r>
              </a:p>
              <a:p>
                <a:pPr marL="457200" indent="-457200">
                  <a:buClr>
                    <a:schemeClr val="bg1"/>
                  </a:buClr>
                  <a:buFont typeface="+mj-lt"/>
                  <a:buAutoNum type="arabicPeriod"/>
                </a:pPr>
                <a:endParaRPr lang="en-US">
                  <a:solidFill>
                    <a:schemeClr val="bg1"/>
                  </a:solidFill>
                </a:endParaRPr>
              </a:p>
              <a:p>
                <a:pPr marL="457200" indent="-457200"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en-US">
                    <a:solidFill>
                      <a:schemeClr val="bg1"/>
                    </a:solidFill>
                  </a:rPr>
                  <a:t>Varies based on severity of system events on stability of IBR </a:t>
                </a:r>
                <a:r>
                  <a:rPr lang="en-US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(example, loss of connecting Transmission Lines which causes change in AFL and Voltage Angle.)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967518-565F-0FC8-F557-599366257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0"/>
              </p:nvPr>
            </p:nvSpPr>
            <p:spPr>
              <a:xfrm>
                <a:off x="461432" y="1325562"/>
                <a:ext cx="10020480" cy="4846638"/>
              </a:xfrm>
              <a:blipFill>
                <a:blip r:embed="rId4"/>
                <a:stretch>
                  <a:fillRect l="-911" t="-1000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68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/>
                  <a:t> System Strength [</a:t>
                </a:r>
                <a:r>
                  <a:rPr lang="en-US">
                    <a:solidFill>
                      <a:srgbClr val="00B050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AEMO-SS-Explained</a:t>
                </a:r>
                <a:r>
                  <a:rPr lang="en-US"/>
                  <a:t>]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1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E7BFBBE-015E-5211-3B9E-7CBC85186194}"/>
              </a:ext>
            </a:extLst>
          </p:cNvPr>
          <p:cNvSpPr txBox="1">
            <a:spLocks/>
          </p:cNvSpPr>
          <p:nvPr/>
        </p:nvSpPr>
        <p:spPr>
          <a:xfrm>
            <a:off x="596766" y="1325562"/>
            <a:ext cx="9873917" cy="4846638"/>
          </a:xfrm>
          <a:prstGeom prst="rect">
            <a:avLst/>
          </a:prstGeom>
          <a:solidFill>
            <a:srgbClr val="19396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228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SzPct val="100000"/>
              <a:buChar char="•"/>
              <a:defRPr sz="2400" baseline="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2pPr>
            <a:lvl3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3pPr>
            <a:lvl4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Char char="–"/>
              <a:defRPr sz="160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SzPct val="100000"/>
              <a:buFontTx/>
              <a:buChar char="•"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AFCDE3">
                    <a:lumMod val="40000"/>
                    <a:lumOff val="60000"/>
                  </a:srgbClr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Symptoms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Wider P, V oscillations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Prolonged V recovery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Higher Transients (deeper dips, overshoots) in V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Larger step changes in V after switching capacitor/reactor banks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Increased Harmonic Distortion (by-product of low SS and higher system impedances)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Generator fault ride-through degradation (?)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SzPct val="100000"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AFCDE3">
                  <a:lumMod val="40000"/>
                  <a:lumOff val="60000"/>
                </a:srgbClr>
              </a:solidFill>
              <a:effectLst/>
              <a:uLnTx/>
              <a:uFillTx/>
              <a:latin typeface="Corbel (Body)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78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/>
                  <a:t> System Strength [</a:t>
                </a:r>
                <a:r>
                  <a:rPr lang="en-US">
                    <a:solidFill>
                      <a:srgbClr val="00B050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AEMO-SS-Explained</a:t>
                </a:r>
                <a:r>
                  <a:rPr lang="en-US"/>
                  <a:t>]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1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E7BFBBE-015E-5211-3B9E-7CBC851861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766" y="1325562"/>
                <a:ext cx="9873917" cy="4846638"/>
              </a:xfrm>
              <a:prstGeom prst="rect">
                <a:avLst/>
              </a:prstGeom>
              <a:solidFill>
                <a:srgbClr val="19396E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>
                <a:lvl1pPr marL="228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9396E"/>
                  </a:buClr>
                  <a:buSzPct val="100000"/>
                  <a:buChar char="•"/>
                  <a:defRPr sz="2400" baseline="0">
                    <a:solidFill>
                      <a:schemeClr val="accent6"/>
                    </a:solidFill>
                    <a:latin typeface="Corbel (Body)"/>
                    <a:ea typeface="+mn-ea"/>
                    <a:cs typeface="+mn-cs"/>
                  </a:defRPr>
                </a:lvl1pPr>
                <a:lvl2pPr marL="457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5D85A9"/>
                  </a:buClr>
                  <a:buFont typeface="Wingdings" charset="2"/>
                  <a:buChar char="§"/>
                  <a:defRPr sz="2000">
                    <a:solidFill>
                      <a:schemeClr val="accent6"/>
                    </a:solidFill>
                    <a:latin typeface="Corbel (Body)"/>
                    <a:ea typeface="+mn-ea"/>
                    <a:cs typeface="+mn-cs"/>
                  </a:defRPr>
                </a:lvl2pPr>
                <a:lvl3pPr marL="685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9396E"/>
                  </a:buClr>
                  <a:buFont typeface="Courier New"/>
                  <a:buChar char="o"/>
                  <a:defRPr sz="1800">
                    <a:solidFill>
                      <a:schemeClr val="accent6"/>
                    </a:solidFill>
                    <a:latin typeface="Corbel (Body)"/>
                    <a:ea typeface="+mn-ea"/>
                    <a:cs typeface="+mn-cs"/>
                  </a:defRPr>
                </a:lvl3pPr>
                <a:lvl4pPr marL="914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9396E"/>
                  </a:buClr>
                  <a:buChar char="–"/>
                  <a:defRPr sz="1600">
                    <a:solidFill>
                      <a:schemeClr val="accent6"/>
                    </a:solidFill>
                    <a:latin typeface="Corbel (Body)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9396E"/>
                  </a:buClr>
                  <a:buFont typeface="Wingdings" charset="2"/>
                  <a:buChar char="§"/>
                  <a:defRPr sz="1600">
                    <a:solidFill>
                      <a:schemeClr val="accent4"/>
                    </a:solidFill>
                    <a:latin typeface="Calibri" pitchFamily="34" charset="0"/>
                    <a:ea typeface="+mn-ea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9396E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AFCDE3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Assessments</a:t>
                </a: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Preliminary Assessment  -</a:t>
                </a: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 SCR at point of our concern (to identify likelihood of an adverse SS impact). Compute a ‘SSQ’ (System Strength Quantity) value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ＭＳ Ｐゴシック"/>
                    <a:cs typeface="+mn-cs"/>
                  </a:rPr>
                  <a:t>[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ＭＳ Ｐゴシック"/>
                    <a:cs typeface="+mn-cs"/>
                  </a:rPr>
                  <a:t>AEMO-Calculating-SS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ＭＳ Ｐゴシック"/>
                    <a:cs typeface="+mn-cs"/>
                  </a:rPr>
                  <a:t>] as</a:t>
                </a:r>
                <a:b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w Cen MT" panose="020B0602020104020603" pitchFamily="34" charset="0"/>
                    <a:ea typeface="ＭＳ Ｐゴシック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𝑆𝑆𝑄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=1.2∗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𝑆𝐶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𝑤𝑖𝑡h𝑠𝑡𝑎𝑛𝑑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−1.2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𝑅𝑎𝑡𝑒𝑑</m:t>
                        </m:r>
                      </m:sub>
                    </m:sSub>
                  </m:oMath>
                </a14:m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 (Body)"/>
                  <a:ea typeface="ＭＳ Ｐゴシック"/>
                  <a:cs typeface="+mn-cs"/>
                </a:endParaRPr>
              </a:p>
              <a:p>
                <a:pPr marL="457200" marR="0" lvl="0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Full Assessment </a:t>
                </a: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– EMT Study</a:t>
                </a:r>
              </a:p>
              <a:p>
                <a:pPr marL="685800" marR="0" lvl="1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Models Used: AEMO uses PSS/E, PSCAD/EMTDC models of plants</a:t>
                </a:r>
              </a:p>
              <a:p>
                <a:pPr marL="685800" marR="0" lvl="1" indent="-4572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 (Body)"/>
                  <a:ea typeface="ＭＳ Ｐゴシック"/>
                  <a:cs typeface="+mn-cs"/>
                </a:endParaRPr>
              </a:p>
            </p:txBody>
          </p:sp>
        </mc:Choice>
        <mc:Fallback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E7BFBBE-015E-5211-3B9E-7CBC85186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6" y="1325562"/>
                <a:ext cx="9873917" cy="4846638"/>
              </a:xfrm>
              <a:prstGeom prst="rect">
                <a:avLst/>
              </a:prstGeom>
              <a:blipFill>
                <a:blip r:embed="rId4"/>
                <a:stretch>
                  <a:fillRect l="-862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10E9FA-176D-F431-61C3-4B50E6E6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619" y="4225491"/>
            <a:ext cx="4340585" cy="1946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363712-ED61-3D42-49E9-099D8702DB4B}"/>
              </a:ext>
            </a:extLst>
          </p:cNvPr>
          <p:cNvSpPr txBox="1"/>
          <p:nvPr/>
        </p:nvSpPr>
        <p:spPr>
          <a:xfrm>
            <a:off x="8944948" y="3566619"/>
            <a:ext cx="3051470" cy="400110"/>
          </a:xfrm>
          <a:prstGeom prst="rect">
            <a:avLst/>
          </a:prstGeom>
          <a:solidFill>
            <a:srgbClr val="7030A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National Electricity Rules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D7DE41-DEF4-6525-8A15-8799EFA2F16B}"/>
              </a:ext>
            </a:extLst>
          </p:cNvPr>
          <p:cNvCxnSpPr>
            <a:endCxn id="5" idx="2"/>
          </p:cNvCxnSpPr>
          <p:nvPr/>
        </p:nvCxnSpPr>
        <p:spPr bwMode="auto">
          <a:xfrm flipV="1">
            <a:off x="8048847" y="3966729"/>
            <a:ext cx="2421836" cy="2587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74F01-6D5C-E842-C1C6-DEBE141E5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49" y="4564238"/>
            <a:ext cx="5377108" cy="1936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8CD835-7617-0C1F-1AEC-13488B5CCB7E}"/>
              </a:ext>
            </a:extLst>
          </p:cNvPr>
          <p:cNvSpPr txBox="1"/>
          <p:nvPr/>
        </p:nvSpPr>
        <p:spPr>
          <a:xfrm>
            <a:off x="557897" y="4299919"/>
            <a:ext cx="3051470" cy="707886"/>
          </a:xfrm>
          <a:prstGeom prst="rect">
            <a:avLst/>
          </a:prstGeom>
          <a:solidFill>
            <a:srgbClr val="7030A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Hmmm, then how is SCR computed again?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DD1D44-15FC-1BDF-3D10-2AF6AFD9ED6A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 flipV="1">
            <a:off x="-18527" y="5007805"/>
            <a:ext cx="2102159" cy="1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B09F41-E40B-5B28-FF45-C803D19D86BA}"/>
                  </a:ext>
                </a:extLst>
              </p:cNvPr>
              <p:cNvSpPr txBox="1"/>
              <p:nvPr/>
            </p:nvSpPr>
            <p:spPr>
              <a:xfrm>
                <a:off x="1645962" y="263733"/>
                <a:ext cx="3051470" cy="1015663"/>
              </a:xfrm>
              <a:prstGeom prst="rect">
                <a:avLst/>
              </a:prstGeom>
              <a:solidFill>
                <a:srgbClr val="7030A0">
                  <a:alpha val="72157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There is also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𝐴𝐹𝐿</m:t>
                    </m:r>
                  </m:oMath>
                </a14:m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 value (not in NER, but in SSIAG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[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AEMO-SSIAG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]</a:t>
                </a:r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B09F41-E40B-5B28-FF45-C803D19D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62" y="263733"/>
                <a:ext cx="3051470" cy="1015663"/>
              </a:xfrm>
              <a:prstGeom prst="rect">
                <a:avLst/>
              </a:prstGeom>
              <a:blipFill>
                <a:blip r:embed="rId8"/>
                <a:stretch>
                  <a:fillRect l="-1996" t="-2994" r="-2395" b="-9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68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/>
                  <a:t> System Strength [</a:t>
                </a:r>
                <a:r>
                  <a:rPr lang="en-US">
                    <a:solidFill>
                      <a:srgbClr val="00B050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AEMO-SS-Explained</a:t>
                </a:r>
                <a:r>
                  <a:rPr lang="en-US"/>
                  <a:t>]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085BFD-7C33-0125-4229-45CBF3724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11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E7BFBBE-015E-5211-3B9E-7CBC85186194}"/>
              </a:ext>
            </a:extLst>
          </p:cNvPr>
          <p:cNvSpPr txBox="1">
            <a:spLocks/>
          </p:cNvSpPr>
          <p:nvPr/>
        </p:nvSpPr>
        <p:spPr>
          <a:xfrm>
            <a:off x="596766" y="1314929"/>
            <a:ext cx="9873917" cy="4846638"/>
          </a:xfrm>
          <a:prstGeom prst="rect">
            <a:avLst/>
          </a:prstGeom>
          <a:solidFill>
            <a:srgbClr val="19396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228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SzPct val="100000"/>
              <a:buChar char="•"/>
              <a:defRPr sz="2400" baseline="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1pPr>
            <a:lvl2pPr marL="457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2pPr>
            <a:lvl3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3pPr>
            <a:lvl4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Char char="–"/>
              <a:defRPr sz="1600">
                <a:solidFill>
                  <a:schemeClr val="accent6"/>
                </a:solidFill>
                <a:latin typeface="Corbel (Body)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9396E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AFCDE3">
                    <a:lumMod val="40000"/>
                    <a:lumOff val="60000"/>
                  </a:srgbClr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Assessments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Preliminary Assessment  -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 Interaction Factors (</a:t>
            </a:r>
            <a:r>
              <a:rPr kumimoji="0" lang="en-US" sz="2400" b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incorporated into the metric Short Circuit Ratio with Interaction Factors or simply SCRIF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 (Body)"/>
                <a:ea typeface="ＭＳ Ｐゴシック"/>
                <a:cs typeface="+mn-cs"/>
              </a:rPr>
              <a:t>) may be accounted for depending on how many IBRs are in proximity?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cs typeface="+mn-cs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Quays2023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cs typeface="+mn-cs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100000"/>
              <a:buNone/>
              <a:tabLst/>
              <a:defRPr/>
            </a:pPr>
            <a:r>
              <a:rPr lang="en-US" sz="2000" i="0" noProof="0">
                <a:solidFill>
                  <a:srgbClr val="FFFFFF"/>
                </a:solidFill>
                <a:latin typeface="Tw Cen MT" panose="020B0602020104020603" pitchFamily="34" charset="0"/>
                <a:ea typeface="ＭＳ Ｐゴシック"/>
              </a:rPr>
              <a:t>There are like two other (q</a:t>
            </a:r>
            <a:r>
              <a:rPr lang="en-US" sz="2000" i="0" err="1">
                <a:solidFill>
                  <a:srgbClr val="FFFFFF"/>
                </a:solidFill>
                <a:latin typeface="Tw Cen MT" panose="020B0602020104020603" pitchFamily="34" charset="0"/>
                <a:ea typeface="ＭＳ Ｐゴシック"/>
              </a:rPr>
              <a:t>uasi</a:t>
            </a:r>
            <a:r>
              <a:rPr lang="en-US" sz="2000" i="0">
                <a:solidFill>
                  <a:srgbClr val="FFFFFF"/>
                </a:solidFill>
                <a:latin typeface="Tw Cen MT" panose="020B0602020104020603" pitchFamily="34" charset="0"/>
                <a:ea typeface="ＭＳ Ｐゴシック"/>
              </a:rPr>
              <a:t> steady state) </a:t>
            </a:r>
            <a:r>
              <a:rPr lang="en-US" sz="2000" i="0" noProof="0">
                <a:solidFill>
                  <a:srgbClr val="FFFFFF"/>
                </a:solidFill>
                <a:latin typeface="Tw Cen MT" panose="020B0602020104020603" pitchFamily="34" charset="0"/>
                <a:ea typeface="ＭＳ Ｐゴシック"/>
              </a:rPr>
              <a:t>metrics which I haven’t posted here.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cs typeface="+mn-cs"/>
              </a:rPr>
              <a:t> 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 (Body)"/>
              <a:ea typeface="ＭＳ Ｐゴシック"/>
              <a:cs typeface="+mn-cs"/>
            </a:endParaRPr>
          </a:p>
          <a:p>
            <a:pPr marL="2286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 (Body)"/>
              <a:ea typeface="ＭＳ Ｐゴシック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B09F41-E40B-5B28-FF45-C803D19D86BA}"/>
                  </a:ext>
                </a:extLst>
              </p:cNvPr>
              <p:cNvSpPr txBox="1"/>
              <p:nvPr/>
            </p:nvSpPr>
            <p:spPr>
              <a:xfrm>
                <a:off x="1645962" y="263733"/>
                <a:ext cx="3051470" cy="1015663"/>
              </a:xfrm>
              <a:prstGeom prst="rect">
                <a:avLst/>
              </a:prstGeom>
              <a:solidFill>
                <a:srgbClr val="7030A0">
                  <a:alpha val="72157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There is also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𝐴𝐹𝐿</m:t>
                    </m:r>
                  </m:oMath>
                </a14:m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 value (not in NER, but in SSIAG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[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AEMO-SSIAG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]</a:t>
                </a:r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 (Body)"/>
                    <a:ea typeface="ＭＳ Ｐゴシック"/>
                    <a:cs typeface="+mn-cs"/>
                  </a:rPr>
                  <a:t>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B09F41-E40B-5B28-FF45-C803D19D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62" y="263733"/>
                <a:ext cx="3051470" cy="1015663"/>
              </a:xfrm>
              <a:prstGeom prst="rect">
                <a:avLst/>
              </a:prstGeom>
              <a:blipFill>
                <a:blip r:embed="rId6"/>
                <a:stretch>
                  <a:fillRect l="-1996" t="-2994" r="-2395" b="-9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116445-0559-3097-5F86-616E1F3B6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339" y="3365303"/>
            <a:ext cx="4450038" cy="3303155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8955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279CD-F282-0635-0624-285FF51EA1D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62195" y="1387099"/>
            <a:ext cx="9573961" cy="3267531"/>
          </a:xfrm>
          <a:ln w="28575">
            <a:solidFill>
              <a:srgbClr val="7030A0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488909-2F64-AC1E-0138-F966DAC2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AEMO Docs for TNSPs/OEMs, etc. [</a:t>
            </a:r>
            <a:r>
              <a:rPr lang="en-US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AEMO-SS-FAQ</a:t>
            </a:r>
            <a:r>
              <a:rPr lang="en-US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5611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279CD-F282-0635-0624-285FF51EA1D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75" y="1535955"/>
            <a:ext cx="11546000" cy="3992975"/>
          </a:xfrm>
          <a:ln w="28575">
            <a:solidFill>
              <a:srgbClr val="7030A0"/>
            </a:solidFill>
          </a:ln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24B2308-7B9D-E009-CEBB-F43DCBF0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/>
          <a:lstStyle/>
          <a:p>
            <a:r>
              <a:rPr lang="en-US"/>
              <a:t>AEMO Docs for TNSPs/OEMs, etc. [</a:t>
            </a:r>
            <a:r>
              <a:rPr lang="en-US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AEMO-SS-FAQ</a:t>
            </a:r>
            <a:r>
              <a:rPr lang="en-US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77801764"/>
      </p:ext>
    </p:extLst>
  </p:cSld>
  <p:clrMapOvr>
    <a:masterClrMapping/>
  </p:clrMapOvr>
</p:sld>
</file>

<file path=ppt/theme/theme1.xml><?xml version="1.0" encoding="utf-8"?>
<a:theme xmlns:a="http://schemas.openxmlformats.org/drawingml/2006/main" name="NERCTheme">
  <a:themeElements>
    <a:clrScheme name="Custom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04C81"/>
      </a:accent1>
      <a:accent2>
        <a:srgbClr val="5D85A9"/>
      </a:accent2>
      <a:accent3>
        <a:srgbClr val="FFFFFF"/>
      </a:accent3>
      <a:accent4>
        <a:srgbClr val="AFCDE3"/>
      </a:accent4>
      <a:accent5>
        <a:srgbClr val="D8D8D8"/>
      </a:accent5>
      <a:accent6>
        <a:srgbClr val="000000"/>
      </a:accent6>
      <a:hlink>
        <a:srgbClr val="0000FF"/>
      </a:hlink>
      <a:folHlink>
        <a:srgbClr val="6600CC"/>
      </a:folHlink>
    </a:clrScheme>
    <a:fontScheme name="Custom 1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RC PowerPoint (Widescreen 16x9).potx" id="{37B45A3A-536E-47C6-A46E-70DC39572A8C}" vid="{0BEAB6DD-D04B-463B-A079-BED079838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/>
</file>

<file path=customXml/item3.xml><?xml version="1.0" encoding="utf-8"?>
<?mso-contentType ?>
<SharedContentType xmlns="Microsoft.SharePoint.Taxonomy.ContentTypeSync" SourceId="9444bc9d-bb2e-441f-89a7-915ba9281662" ContentTypeId="0x0101" PreviousValue="false"/>
</file>

<file path=customXml/item4.xml><?xml version="1.0" encoding="utf-8"?>
<p:properties xmlns:p="http://schemas.microsoft.com/office/2006/metadata/properties" xmlns:xsi="http://www.w3.org/2001/XMLSchema-instance">
  <documentManagement>
    <Document_x0020_Name xmlns="a614bff7-06ef-4380-81cc-ebb8f858167d">NERC PowerPoint (Widescreen 16x9)</Document_x0020_Name>
    <Document_x0020_Category xmlns="a614bff7-06ef-4380-81cc-ebb8f858167d">Template</Document_x0020_Category>
    <Owner xmlns="a614bff7-06ef-4380-81cc-ebb8f858167d">
      <UserInfo>
        <DisplayName>Alex Carlson</DisplayName>
        <AccountId>178</AccountId>
        <AccountType/>
      </UserInfo>
    </Owner>
    <_dlc_DocId xmlns="be72bb46-7b96-43f6-b3d2-cb56bca42853">4MTZNK5M4YKK-1380784637-81</_dlc_DocId>
    <_dlc_DocIdUrl xmlns="be72bb46-7b96-43f6-b3d2-cb56bca42853">
      <Url>https://infohub.internal.nerc.com/_layouts/15/DocIdRedir.aspx?ID=4MTZNK5M4YKK-1380784637-81</Url>
      <Description>4MTZNK5M4YKK-1380784637-81</Description>
    </_dlc_DocIdUrl>
    <Division xmlns="a614bff7-06ef-4380-81cc-ebb8f858167d">NERC</Division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E5512AEAC1B43B12780FC5E966037" ma:contentTypeVersion="7" ma:contentTypeDescription="Create a new document." ma:contentTypeScope="" ma:versionID="f63ecc5b667543f2501034afbe822c95">
  <xsd:schema xmlns:xsd="http://www.w3.org/2001/XMLSchema" xmlns:xs="http://www.w3.org/2001/XMLSchema" xmlns:p="http://schemas.microsoft.com/office/2006/metadata/properties" xmlns:ns2="a614bff7-06ef-4380-81cc-ebb8f858167d" xmlns:ns3="be72bb46-7b96-43f6-b3d2-cb56bca42853" targetNamespace="http://schemas.microsoft.com/office/2006/metadata/properties" ma:root="true" ma:fieldsID="29e083b1ea29f9eb5cce9213e74ac08c" ns2:_="" ns3:_="">
    <xsd:import namespace="a614bff7-06ef-4380-81cc-ebb8f858167d"/>
    <xsd:import namespace="be72bb46-7b96-43f6-b3d2-cb56bca42853"/>
    <xsd:element name="properties">
      <xsd:complexType>
        <xsd:sequence>
          <xsd:element name="documentManagement">
            <xsd:complexType>
              <xsd:all>
                <xsd:element ref="ns2:Document_x0020_Category"/>
                <xsd:element ref="ns2:Document_x0020_Name" minOccurs="0"/>
                <xsd:element ref="ns2:Owner" minOccurs="0"/>
                <xsd:element ref="ns2:Division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4bff7-06ef-4380-81cc-ebb8f858167d" elementFormDefault="qualified">
    <xsd:import namespace="http://schemas.microsoft.com/office/2006/documentManagement/types"/>
    <xsd:import namespace="http://schemas.microsoft.com/office/infopath/2007/PartnerControls"/>
    <xsd:element name="Document_x0020_Category" ma:index="4" ma:displayName="Document Category" ma:default="Document" ma:format="Dropdown" ma:internalName="Document_x0020_Category" ma:readOnly="false">
      <xsd:simpleType>
        <xsd:restriction base="dms:Choice">
          <xsd:enumeration value="Document"/>
          <xsd:enumeration value="Logo"/>
          <xsd:enumeration value="Style Guide"/>
          <xsd:enumeration value="Template"/>
          <xsd:enumeration value="Meeting Reminder Statements"/>
          <xsd:enumeration value="E-ISAC"/>
        </xsd:restriction>
      </xsd:simpleType>
    </xsd:element>
    <xsd:element name="Document_x0020_Name" ma:index="5" nillable="true" ma:displayName="Document Name" ma:internalName="Document_x0020_Name" ma:readOnly="false">
      <xsd:simpleType>
        <xsd:restriction base="dms:Text">
          <xsd:maxLength value="100"/>
        </xsd:restriction>
      </xsd:simpleType>
    </xsd:element>
    <xsd:element name="Owner" ma:index="6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vision" ma:index="11" nillable="true" ma:displayName="Area" ma:format="Dropdown" ma:internalName="Division">
      <xsd:simpleType>
        <xsd:restriction base="dms:Choice">
          <xsd:enumeration value="E-ISAC"/>
          <xsd:enumeration value="NERC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2bb46-7b96-43f6-b3d2-cb56bca42853" elementFormDefault="qualified">
    <xsd:import namespace="http://schemas.microsoft.com/office/2006/documentManagement/types"/>
    <xsd:import namespace="http://schemas.microsoft.com/office/infopath/2007/PartnerControls"/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78F719-1F59-4989-B599-989CDA91813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5FED79D-7352-4CA1-96DC-E7A4EF6B6D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9C48BE-2A42-48B8-8341-8AE461659F3A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A51EF14B-9FC4-4933-9DF9-300B895476B4}">
  <ds:schemaRefs>
    <ds:schemaRef ds:uri="a614bff7-06ef-4380-81cc-ebb8f858167d"/>
    <ds:schemaRef ds:uri="be72bb46-7b96-43f6-b3d2-cb56bca428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7AF91A6F-4822-4AEF-B25D-DE63F85A85DA}">
  <ds:schemaRefs>
    <ds:schemaRef ds:uri="a614bff7-06ef-4380-81cc-ebb8f858167d"/>
    <ds:schemaRef ds:uri="be72bb46-7b96-43f6-b3d2-cb56bca428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cac25473-bb91-4a6f-afab-8ab26c3ec881}" enabled="1" method="Standard" siteId="{a2d34bfa-bd5b-4dc3-9a2e-098f9929677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NERC PowerPoint (Widescreen 16x9) (2)</Template>
  <TotalTime>0</TotalTime>
  <Words>1947</Words>
  <Application>Microsoft Office PowerPoint</Application>
  <PresentationFormat>Widescreen</PresentationFormat>
  <Paragraphs>163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Arial Black</vt:lpstr>
      <vt:lpstr>Calibri</vt:lpstr>
      <vt:lpstr>Cambria Math</vt:lpstr>
      <vt:lpstr>Corbel</vt:lpstr>
      <vt:lpstr>Corbel (Body)</vt:lpstr>
      <vt:lpstr>Courier New</vt:lpstr>
      <vt:lpstr>Lucida Grande</vt:lpstr>
      <vt:lpstr>Tahoma</vt:lpstr>
      <vt:lpstr>Tw Cen MT</vt:lpstr>
      <vt:lpstr>Wingdings</vt:lpstr>
      <vt:lpstr>NERCTheme</vt:lpstr>
      <vt:lpstr>PowerPoint Presentation</vt:lpstr>
      <vt:lpstr>2.3 System Strength [AEMO-SS-Explained]</vt:lpstr>
      <vt:lpstr>2.3 System Strength [AEMO-SS-Explained]</vt:lpstr>
      <vt:lpstr>2.3 System Strength [AEMO-SS-Explained]</vt:lpstr>
      <vt:lpstr>2.3 System Strength [AEMO-SS-Explained]</vt:lpstr>
      <vt:lpstr>2.3 System Strength [AEMO-SS-Explained]</vt:lpstr>
      <vt:lpstr>2.3 System Strength [AEMO-SS-Explained]</vt:lpstr>
      <vt:lpstr>AEMO Docs for TNSPs/OEMs, etc. [AEMO-SS-FAQ]</vt:lpstr>
      <vt:lpstr>AEMO Docs for TNSPs/OEMs, etc. [AEMO-SS-FAQ]</vt:lpstr>
      <vt:lpstr>2.3 System Strength [AEMO-SS-Explained]</vt:lpstr>
      <vt:lpstr>PowerPoint Presentation</vt:lpstr>
      <vt:lpstr>Objective</vt:lpstr>
      <vt:lpstr>Objective</vt:lpstr>
      <vt:lpstr>System Strength – Preliminary Definition</vt:lpstr>
      <vt:lpstr>System Strength - Motivation</vt:lpstr>
      <vt:lpstr>System Strength - Classification </vt:lpstr>
      <vt:lpstr>System Strength - Classification</vt:lpstr>
      <vt:lpstr>System Strength - Classification</vt:lpstr>
      <vt:lpstr>System Strength - Classification</vt:lpstr>
      <vt:lpstr>System Strength - Classification</vt:lpstr>
      <vt:lpstr>System Strength - Classification</vt:lpstr>
      <vt:lpstr>System Strength - Incentivization</vt:lpstr>
      <vt:lpstr>Industry Example 1: GO’s ‘Do No Harm’ responsibility, PIA, FIA</vt:lpstr>
      <vt:lpstr>Industry Example 1: GO’s ‘Do No Harm’ responsibility, PIA, FIA</vt:lpstr>
      <vt:lpstr>Industry Example 1: GO’s ‘Do No Harm’ responsibility, PIA, FIA</vt:lpstr>
      <vt:lpstr>Industry Example 2: Harmonic Distortion due to Shunt Reactive Plant Switching</vt:lpstr>
      <vt:lpstr>Industry Example 2 : Harmonic Distortion due to Inverter Transformer Excitation Current</vt:lpstr>
      <vt:lpstr>Industry Example 2 : Harmonic Distortion due to Weakened Topology</vt:lpstr>
      <vt:lpstr>Industry Example 2: How to counter these Power Quality (5^th Harmonic) Issues?</vt:lpstr>
      <vt:lpstr>Industry Example 4</vt:lpstr>
      <vt:lpstr>Industry Simulation Example 3</vt:lpstr>
      <vt:lpstr>In Process: Building a Demo to demonstrate Symptoms of Weak System Strength in PSCAD</vt:lpstr>
      <vt:lpstr>In Process: Building a Demo to demonstrate Symptoms of Weak System Strength in PSCAD</vt:lpstr>
      <vt:lpstr>PowerPoint Presentation</vt:lpstr>
      <vt:lpstr>PowerPoint Presentation</vt:lpstr>
      <vt:lpstr>PowerPoint Presentation</vt:lpstr>
    </vt:vector>
  </TitlesOfParts>
  <Manager/>
  <Company>NERC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NERC PowerPoint (widescreen 16x9)</dc:title>
  <dc:subject>Extreme-Weather-Investigation</dc:subject>
  <dc:creator>Aryan Ritwajeet Jha</dc:creator>
  <cp:lastModifiedBy>Aryan Jha</cp:lastModifiedBy>
  <cp:revision>1</cp:revision>
  <dcterms:created xsi:type="dcterms:W3CDTF">2024-05-30T19:10:43Z</dcterms:created>
  <dcterms:modified xsi:type="dcterms:W3CDTF">2024-08-16T19:21:40Z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0x010100779E5512AEAC1B43B12780FC5E966037</vt:lpwstr>
  </property>
  <property fmtid="{D5CDD505-2E9C-101B-9397-08002B2CF9AE}" pid="3" name="Order">
    <vt:r8>5800</vt:r8>
  </property>
  <property fmtid="{D5CDD505-2E9C-101B-9397-08002B2CF9AE}" pid="4" name="GS_AddingInProgress">
    <vt:lpwstr>False</vt:lpwstr>
  </property>
  <property fmtid="{D5CDD505-2E9C-101B-9397-08002B2CF9AE}" pid="5" name="_dlc_DocIdItemGuid">
    <vt:lpwstr>24105d8b-5f0f-4912-a9ad-9daf8dec882b</vt:lpwstr>
  </property>
</Properties>
</file>